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1" r:id="rId4"/>
    <p:sldId id="270" r:id="rId5"/>
    <p:sldId id="271" r:id="rId6"/>
    <p:sldId id="276" r:id="rId7"/>
    <p:sldId id="262" r:id="rId8"/>
    <p:sldId id="267" r:id="rId9"/>
    <p:sldId id="268" r:id="rId10"/>
    <p:sldId id="269" r:id="rId11"/>
    <p:sldId id="279" r:id="rId12"/>
    <p:sldId id="263" r:id="rId13"/>
    <p:sldId id="272" r:id="rId14"/>
    <p:sldId id="274" r:id="rId15"/>
    <p:sldId id="275" r:id="rId16"/>
    <p:sldId id="278" r:id="rId17"/>
    <p:sldId id="273" r:id="rId18"/>
    <p:sldId id="264" r:id="rId19"/>
    <p:sldId id="266" r:id="rId20"/>
    <p:sldId id="281" r:id="rId21"/>
    <p:sldId id="282" r:id="rId22"/>
    <p:sldId id="280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0A0A0A"/>
    <a:srgbClr val="FFFFFF"/>
    <a:srgbClr val="003468"/>
    <a:srgbClr val="0055AB"/>
    <a:srgbClr val="000000"/>
    <a:srgbClr val="46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72" autoAdjust="0"/>
    <p:restoredTop sz="94660"/>
  </p:normalViewPr>
  <p:slideViewPr>
    <p:cSldViewPr snapToGrid="0">
      <p:cViewPr>
        <p:scale>
          <a:sx n="75" d="100"/>
          <a:sy n="75" d="100"/>
        </p:scale>
        <p:origin x="-51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387BA-7A56-47E4-8215-56E890EB13F3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C332-EB0A-46C3-AB8B-72FEB3CD0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8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00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7228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29965-4C79-4DE9-8BB3-42AE139A4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5AE50B-B020-4411-A6C8-977485B92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6FDA2-995C-4FAD-A043-CC4A178B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1579D-7E38-4377-A845-2F6096A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8BE4F-4F79-48C6-80EA-5808E208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B58F9-984F-4E85-8D39-C1A6D435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7482C3-637F-40B8-B74E-6401E318A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7CB59-2446-4B4E-AA07-FAE8FFB8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DBE62-7694-4A02-A728-2AAF5C09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C0FDB-23FC-4846-8CD0-7177A064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7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DCB412-F02B-45DE-A9EC-B185B84DF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53195F-5600-4AFF-AFBA-A3F62F437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1844F-EFD5-4622-BD25-8EEC8422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60F53-0F78-45D1-815A-84EB2F84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0AAC7-238F-4B6D-A2DB-3655BED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71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A8C9FAF-6000-4DF8-AF53-FA272EA158C6}"/>
              </a:ext>
            </a:extLst>
          </p:cNvPr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6350">
            <a:solidFill>
              <a:srgbClr val="0F2C5D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EBA758-98F8-4D0A-8B2A-9E65438F60F6}"/>
              </a:ext>
            </a:extLst>
          </p:cNvPr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6350">
            <a:solidFill>
              <a:srgbClr val="0F2C5D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92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51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B5E96-F1D0-48ED-A6EC-9FB9661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B2DA7-DDFB-49EC-B8A2-C7CE20EB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45CD8-DDAC-40CF-BFEA-D0390F34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5C44D-79FC-408A-B5AA-A9E6E58D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8E61D-C919-4AA7-8EAD-681F1B7F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0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841A7-C459-464D-BE6C-87586DE5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48269E-45BD-4345-BA54-556FF5025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EAF5D-6671-4434-AA30-480949F9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7C795-1154-4ACA-8702-41F68073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6A398-BDD4-4A5E-A4A0-1B9942C7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58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84E3C-1C39-4639-8AA8-C6BE29CE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525ACF-5AC6-4BEE-A515-98CAEC748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56E64F-668E-4F2D-8BBF-6ACB83A50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A175F-B961-44C1-8D05-B6E29E2A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3C634-C663-4EEC-82FB-DD98ABB6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10312E-73ED-45B7-853C-F837CC85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5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7E617-0828-4EE4-B921-30592D59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CD4C0-6D8C-43F4-A8B3-F499FEB22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18763-466C-4611-8419-B59709A36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234C75-4F95-4F89-A8B6-0E31AC642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096AF0-ACFD-4256-9A46-D90CBDF99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7A8084-B3F2-428A-858E-19CCCCED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EAC42D-6244-4DB0-9678-B358093D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7E6E7-4EB0-41FA-BE43-CEAB4FED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D6E7A-E19B-4042-A1F4-47CC4F3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8A44B1-2D40-4A07-A01B-FC66BA19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E716E3-E9E0-4D74-9566-42EE1F28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65B5F-3AB3-4820-985B-621AF482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4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0E5718-F3A4-4157-9542-B318EB83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FB0D4-F4D8-49CF-B598-1E42EE32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7D9666-8069-494B-866C-944F2CAE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5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5C32F-ED9F-4380-9E02-8EB9DD73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C7F0B-414B-43FA-B6C6-D872AF67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5ED13F-1E29-4021-BBE7-53E4700F8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FAD93-75E1-4735-8FC3-6A57C0B2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C59862-5DF5-433C-B81D-0DAA54E3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88C666-1276-4FE2-802B-2B57F6B9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5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C7DB9-E884-4525-9786-BC3BB44D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5E7CF7-9338-49D4-8E2C-78B884D8B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90CC2F-CA29-468B-B461-6C860C05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6ECE16-0687-4806-9911-E56DE924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AD9F2-7B5F-48C9-8666-0F9B39B4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4D8C79-96B6-44A1-B191-0462D3CA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052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C53896-E2B0-4EEB-AF21-0AC635A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E388D3-9B30-4C29-86A8-4E9A70BDE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A6F14-C6AD-4C8B-A3E7-E1230B2AA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1827E-B209-4927-B4A9-01A130FD4B94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6DFA4E-24DF-4728-BA3B-975B776FA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BFE733-2010-491C-92C4-4EF4DEB40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6DD8-5A63-448C-9CB1-54E83A3463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5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14.jpg"/><Relationship Id="rId5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6.jpg"/><Relationship Id="rId5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jpe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jp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66745245a81f4d16e80bf4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369B228C-8966-41B8-A46F-085EDCA897B6}"/>
              </a:ext>
            </a:extLst>
          </p:cNvPr>
          <p:cNvSpPr txBox="1"/>
          <p:nvPr/>
        </p:nvSpPr>
        <p:spPr>
          <a:xfrm>
            <a:off x="1278161" y="3317327"/>
            <a:ext cx="737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华中科技大学模板</a:t>
            </a:r>
            <a:r>
              <a:rPr lang="zh-CN" altLang="en-US" sz="4800" b="1" dirty="0">
                <a:solidFill>
                  <a:srgbClr val="0000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/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124D271-0565-4FE3-BF54-281D9E7D326F}"/>
              </a:ext>
            </a:extLst>
          </p:cNvPr>
          <p:cNvSpPr/>
          <p:nvPr/>
        </p:nvSpPr>
        <p:spPr>
          <a:xfrm>
            <a:off x="759385" y="4293356"/>
            <a:ext cx="3569989" cy="309229"/>
          </a:xfrm>
          <a:prstGeom prst="round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汇报人：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XXX</a:t>
            </a:r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时间：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20XX.9.9</a:t>
            </a:r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37222082-740E-42B8-87F9-E4A90178AC86}"/>
              </a:ext>
            </a:extLst>
          </p:cNvPr>
          <p:cNvSpPr txBox="1"/>
          <p:nvPr/>
        </p:nvSpPr>
        <p:spPr>
          <a:xfrm>
            <a:off x="668192" y="4723941"/>
            <a:ext cx="538828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spc="296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zh-CN" altLang="en-US" sz="788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pic>
        <p:nvPicPr>
          <p:cNvPr id="19" name="Picture 18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58" y="3471498"/>
            <a:ext cx="597082" cy="5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-想搞设计PPT(倒卖必究)-22"/>
          <p:cNvSpPr/>
          <p:nvPr/>
        </p:nvSpPr>
        <p:spPr>
          <a:xfrm>
            <a:off x="2341678" y="5295481"/>
            <a:ext cx="7508644" cy="60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/>
          <p:cNvSpPr/>
          <p:nvPr/>
        </p:nvSpPr>
        <p:spPr>
          <a:xfrm rot="2700000">
            <a:off x="7174744" y="1755902"/>
            <a:ext cx="1134425" cy="113442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/>
          <p:nvPr/>
        </p:nvSpPr>
        <p:spPr>
          <a:xfrm rot="2700000">
            <a:off x="8779063" y="1755904"/>
            <a:ext cx="1134425" cy="11344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 rot="2700000">
            <a:off x="7174745" y="3360222"/>
            <a:ext cx="1134425" cy="1134425"/>
          </a:xfrm>
          <a:prstGeom prst="rect">
            <a:avLst/>
          </a:prstGeom>
          <a:solidFill>
            <a:srgbClr val="B9C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-想搞设计PPT(倒卖必究)-10"/>
          <p:cNvSpPr/>
          <p:nvPr/>
        </p:nvSpPr>
        <p:spPr>
          <a:xfrm rot="2700000">
            <a:off x="8779063" y="3360223"/>
            <a:ext cx="1134425" cy="1134425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-想搞设计PPT(倒卖必究)-12"/>
          <p:cNvSpPr/>
          <p:nvPr/>
        </p:nvSpPr>
        <p:spPr>
          <a:xfrm rot="2700000">
            <a:off x="6096000" y="2775761"/>
            <a:ext cx="699025" cy="699024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 rot="2700000">
            <a:off x="10293207" y="2775761"/>
            <a:ext cx="699025" cy="699024"/>
          </a:xfrm>
          <a:prstGeom prst="rect">
            <a:avLst/>
          </a:prstGeom>
          <a:solidFill>
            <a:srgbClr val="036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-想搞设计PPT(倒卖必究)-14"/>
          <p:cNvSpPr txBox="1"/>
          <p:nvPr/>
        </p:nvSpPr>
        <p:spPr>
          <a:xfrm>
            <a:off x="8215493" y="2791327"/>
            <a:ext cx="78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手段</a:t>
            </a:r>
          </a:p>
        </p:txBody>
      </p:sp>
      <p:sp>
        <p:nvSpPr>
          <p:cNvPr id="15" name="淘宝-想搞设计PPT(倒卖必究)-15"/>
          <p:cNvSpPr txBox="1"/>
          <p:nvPr/>
        </p:nvSpPr>
        <p:spPr>
          <a:xfrm>
            <a:off x="7246694" y="2028780"/>
            <a:ext cx="96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广告位出租</a:t>
            </a:r>
          </a:p>
        </p:txBody>
      </p:sp>
      <p:sp>
        <p:nvSpPr>
          <p:cNvPr id="16" name="淘宝-想搞设计PPT(倒卖必究)-16"/>
          <p:cNvSpPr txBox="1"/>
          <p:nvPr/>
        </p:nvSpPr>
        <p:spPr>
          <a:xfrm>
            <a:off x="9032609" y="2009948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付费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</a:p>
        </p:txBody>
      </p:sp>
      <p:sp>
        <p:nvSpPr>
          <p:cNvPr id="17" name="淘宝-想搞设计PPT(倒卖必究)-17"/>
          <p:cNvSpPr txBox="1"/>
          <p:nvPr/>
        </p:nvSpPr>
        <p:spPr>
          <a:xfrm>
            <a:off x="7410953" y="3621910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会员充值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9015273" y="3621910"/>
            <a:ext cx="7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增值服务</a:t>
            </a:r>
          </a:p>
        </p:txBody>
      </p:sp>
      <p:sp>
        <p:nvSpPr>
          <p:cNvPr id="24" name="淘宝-想搞设计PPT(倒卖必究)-24"/>
          <p:cNvSpPr txBox="1"/>
          <p:nvPr/>
        </p:nvSpPr>
        <p:spPr>
          <a:xfrm>
            <a:off x="6144011" y="2849001"/>
            <a:ext cx="784385" cy="49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租借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资质</a:t>
            </a:r>
          </a:p>
        </p:txBody>
      </p:sp>
      <p:sp>
        <p:nvSpPr>
          <p:cNvPr id="25" name="淘宝-想搞设计PPT(倒卖必究)-25"/>
          <p:cNvSpPr txBox="1"/>
          <p:nvPr/>
        </p:nvSpPr>
        <p:spPr>
          <a:xfrm>
            <a:off x="10348098" y="2845738"/>
            <a:ext cx="784385" cy="49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佣金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收取</a:t>
            </a:r>
          </a:p>
        </p:txBody>
      </p:sp>
      <p:sp>
        <p:nvSpPr>
          <p:cNvPr id="26" name="淘宝-想搞设计PPT(倒卖必究)-26"/>
          <p:cNvSpPr/>
          <p:nvPr/>
        </p:nvSpPr>
        <p:spPr>
          <a:xfrm rot="2700000">
            <a:off x="8133195" y="2700180"/>
            <a:ext cx="849557" cy="849555"/>
          </a:xfrm>
          <a:prstGeom prst="rect">
            <a:avLst/>
          </a:prstGeom>
          <a:noFill/>
          <a:ln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淘宝-想搞设计PPT(倒卖必究)-29"/>
          <p:cNvCxnSpPr/>
          <p:nvPr/>
        </p:nvCxnSpPr>
        <p:spPr>
          <a:xfrm>
            <a:off x="4405746" y="1562519"/>
            <a:ext cx="734291" cy="0"/>
          </a:xfrm>
          <a:prstGeom prst="line">
            <a:avLst/>
          </a:prstGeom>
          <a:ln>
            <a:solidFill>
              <a:schemeClr val="accent2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淘宝-想搞设计PPT(倒卖必究)-30"/>
          <p:cNvCxnSpPr/>
          <p:nvPr/>
        </p:nvCxnSpPr>
        <p:spPr>
          <a:xfrm rot="5400000">
            <a:off x="4767622" y="1929665"/>
            <a:ext cx="734291" cy="0"/>
          </a:xfrm>
          <a:prstGeom prst="line">
            <a:avLst/>
          </a:prstGeom>
          <a:ln>
            <a:solidFill>
              <a:schemeClr val="accent2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 rot="10800000">
            <a:off x="875311" y="4138093"/>
            <a:ext cx="734291" cy="734291"/>
            <a:chOff x="4558146" y="1947144"/>
            <a:chExt cx="734291" cy="734291"/>
          </a:xfrm>
        </p:grpSpPr>
        <p:cxnSp>
          <p:nvCxnSpPr>
            <p:cNvPr id="31" name="淘宝-想搞设计PPT(倒卖必究)-31"/>
            <p:cNvCxnSpPr/>
            <p:nvPr/>
          </p:nvCxnSpPr>
          <p:spPr>
            <a:xfrm>
              <a:off x="4558146" y="1947144"/>
              <a:ext cx="73429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淘宝-想搞设计PPT(倒卖必究)-32"/>
            <p:cNvCxnSpPr/>
            <p:nvPr/>
          </p:nvCxnSpPr>
          <p:spPr>
            <a:xfrm rot="5400000">
              <a:off x="4920022" y="2314290"/>
              <a:ext cx="734291" cy="0"/>
            </a:xfrm>
            <a:prstGeom prst="line">
              <a:avLst/>
            </a:prstGeom>
            <a:ln>
              <a:solidFill>
                <a:schemeClr val="accent2">
                  <a:lumMod val="10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677d22b86e9b106229962a8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43" y="1894585"/>
            <a:ext cx="3839646" cy="239977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5A29C4D-43AC-0F22-1CFE-3E2CCFAB7E61}"/>
              </a:ext>
            </a:extLst>
          </p:cNvPr>
          <p:cNvGrpSpPr/>
          <p:nvPr/>
        </p:nvGrpSpPr>
        <p:grpSpPr>
          <a:xfrm>
            <a:off x="0" y="4549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9A600F0-4DB4-CEF6-7FF3-F421CABF2E89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5" name="淘宝-想搞设计PPT(倒卖必究)-5">
                <a:extLst>
                  <a:ext uri="{FF2B5EF4-FFF2-40B4-BE49-F238E27FC236}">
                    <a16:creationId xmlns:a16="http://schemas.microsoft.com/office/drawing/2014/main" id="{8DDB6600-6174-A610-DDF0-7893A88C299F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BC975CD8-0F16-F6B5-CE58-11186DEAF2C9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60B4207F-A2E4-4946-A6A9-7E4F91B89106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94F36043-E247-5DAA-9C0A-7AC8D45A7385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4D66FADF-A6E9-58D4-4DC5-9B9277F1DDE1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EFDADB25-2F4B-DA52-ED47-17825668C006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0FEFF005-1B67-D4CA-4B07-E3A784F8D4E3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640A8DE9-E6F4-2310-106B-75307001391E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4B152755-C837-03D2-DA8C-A967BB6C0B87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E1CD6275-D2AA-2265-6AA3-745F5445A977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2" name="Picture 41" descr="华中科技大学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9CEE65B1-BFD9-C5BC-3C54-1DB02FA32122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5F58D600-BE76-AEC7-3E01-9DA3A16FEF0E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8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淘宝-想搞设计PPT(倒卖必究)-14"/>
          <p:cNvSpPr/>
          <p:nvPr/>
        </p:nvSpPr>
        <p:spPr bwMode="auto">
          <a:xfrm>
            <a:off x="2278464" y="1556792"/>
            <a:ext cx="1559214" cy="1344149"/>
          </a:xfrm>
          <a:prstGeom prst="triangle">
            <a:avLst/>
          </a:prstGeom>
          <a:solidFill>
            <a:srgbClr val="02396B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淘宝-想搞设计PPT(倒卖必究)-15"/>
          <p:cNvSpPr/>
          <p:nvPr/>
        </p:nvSpPr>
        <p:spPr bwMode="auto">
          <a:xfrm flipV="1">
            <a:off x="2278464" y="2900941"/>
            <a:ext cx="1559214" cy="1344149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淘宝-想搞设计PPT(倒卖必究)-16"/>
          <p:cNvSpPr/>
          <p:nvPr/>
        </p:nvSpPr>
        <p:spPr bwMode="auto">
          <a:xfrm>
            <a:off x="1497014" y="2900941"/>
            <a:ext cx="1559214" cy="1344149"/>
          </a:xfrm>
          <a:prstGeom prst="triangle">
            <a:avLst/>
          </a:pr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淘宝-想搞设计PPT(倒卖必究)-17"/>
          <p:cNvSpPr/>
          <p:nvPr/>
        </p:nvSpPr>
        <p:spPr bwMode="auto">
          <a:xfrm>
            <a:off x="3058071" y="2900941"/>
            <a:ext cx="1559214" cy="1344149"/>
          </a:xfrm>
          <a:prstGeom prst="triangle">
            <a:avLst/>
          </a:prstGeom>
          <a:solidFill>
            <a:srgbClr val="0359A7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8" name="淘宝-想搞设计PPT(倒卖必究)-18"/>
          <p:cNvSpPr/>
          <p:nvPr/>
        </p:nvSpPr>
        <p:spPr bwMode="auto">
          <a:xfrm flipV="1">
            <a:off x="1497014" y="1556792"/>
            <a:ext cx="1559214" cy="1344149"/>
          </a:xfrm>
          <a:prstGeom prst="triangle">
            <a:avLst/>
          </a:prstGeom>
          <a:solidFill>
            <a:srgbClr val="0359A7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9" name="淘宝-想搞设计PPT(倒卖必究)-19"/>
          <p:cNvSpPr/>
          <p:nvPr/>
        </p:nvSpPr>
        <p:spPr bwMode="auto">
          <a:xfrm flipV="1">
            <a:off x="1497014" y="4245091"/>
            <a:ext cx="1559214" cy="1344149"/>
          </a:xfrm>
          <a:prstGeom prst="triangle">
            <a:avLst/>
          </a:pr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淘宝-想搞设计PPT(倒卖必究)-20"/>
          <p:cNvSpPr/>
          <p:nvPr/>
        </p:nvSpPr>
        <p:spPr bwMode="auto">
          <a:xfrm flipV="1">
            <a:off x="3837677" y="2900941"/>
            <a:ext cx="1559214" cy="1344149"/>
          </a:xfrm>
          <a:prstGeom prst="triangle">
            <a:avLst/>
          </a:prstGeom>
          <a:solidFill>
            <a:srgbClr val="02396B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1" name="淘宝-想搞设计PPT(倒卖必究)-21"/>
          <p:cNvSpPr txBox="1"/>
          <p:nvPr/>
        </p:nvSpPr>
        <p:spPr>
          <a:xfrm>
            <a:off x="2078489" y="1868791"/>
            <a:ext cx="396262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2" name="淘宝-想搞设计PPT(倒卖必究)-22"/>
          <p:cNvSpPr txBox="1"/>
          <p:nvPr/>
        </p:nvSpPr>
        <p:spPr>
          <a:xfrm>
            <a:off x="4405527" y="3274038"/>
            <a:ext cx="423514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3" name="淘宝-想搞设计PPT(倒卖必究)-23"/>
          <p:cNvSpPr txBox="1"/>
          <p:nvPr/>
        </p:nvSpPr>
        <p:spPr>
          <a:xfrm>
            <a:off x="2061658" y="4594535"/>
            <a:ext cx="429925" cy="369332"/>
          </a:xfrm>
          <a:prstGeom prst="rect">
            <a:avLst/>
          </a:prstGeom>
          <a:noFill/>
        </p:spPr>
        <p:txBody>
          <a:bodyPr wrap="none" anchor="ctr">
            <a:normAutofit fontScale="92500" lnSpcReduction="20000"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4" name="淘宝-想搞设计PPT(倒卖必究)-24"/>
          <p:cNvSpPr>
            <a:spLocks/>
          </p:cNvSpPr>
          <p:nvPr/>
        </p:nvSpPr>
        <p:spPr bwMode="auto">
          <a:xfrm>
            <a:off x="3644484" y="3622844"/>
            <a:ext cx="386387" cy="386386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5" name="淘宝-想搞设计PPT(倒卖必究)-25"/>
          <p:cNvSpPr>
            <a:spLocks/>
          </p:cNvSpPr>
          <p:nvPr/>
        </p:nvSpPr>
        <p:spPr bwMode="auto">
          <a:xfrm>
            <a:off x="2849618" y="2198637"/>
            <a:ext cx="386387" cy="386386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6" name="淘宝-想搞设计PPT(倒卖必究)-26"/>
          <p:cNvSpPr>
            <a:spLocks/>
          </p:cNvSpPr>
          <p:nvPr/>
        </p:nvSpPr>
        <p:spPr bwMode="auto">
          <a:xfrm>
            <a:off x="2083428" y="3613255"/>
            <a:ext cx="386387" cy="3863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413" y="19459"/>
                </a:moveTo>
                <a:cubicBezTo>
                  <a:pt x="3413" y="20724"/>
                  <a:pt x="4778" y="21600"/>
                  <a:pt x="6046" y="21600"/>
                </a:cubicBezTo>
                <a:cubicBezTo>
                  <a:pt x="7363" y="21600"/>
                  <a:pt x="8191" y="20724"/>
                  <a:pt x="8191" y="19459"/>
                </a:cubicBezTo>
                <a:cubicBezTo>
                  <a:pt x="8191" y="18146"/>
                  <a:pt x="7363" y="16832"/>
                  <a:pt x="6046" y="16832"/>
                </a:cubicBezTo>
                <a:cubicBezTo>
                  <a:pt x="4778" y="16832"/>
                  <a:pt x="3413" y="18146"/>
                  <a:pt x="3413" y="19459"/>
                </a:cubicBezTo>
                <a:close/>
                <a:moveTo>
                  <a:pt x="15554" y="19459"/>
                </a:moveTo>
                <a:cubicBezTo>
                  <a:pt x="15554" y="20724"/>
                  <a:pt x="16822" y="21600"/>
                  <a:pt x="18138" y="21600"/>
                </a:cubicBezTo>
                <a:cubicBezTo>
                  <a:pt x="19455" y="21600"/>
                  <a:pt x="20332" y="20724"/>
                  <a:pt x="20332" y="19459"/>
                </a:cubicBezTo>
                <a:cubicBezTo>
                  <a:pt x="20332" y="18146"/>
                  <a:pt x="19455" y="16832"/>
                  <a:pt x="18138" y="16832"/>
                </a:cubicBezTo>
                <a:cubicBezTo>
                  <a:pt x="16822" y="16832"/>
                  <a:pt x="15554" y="18146"/>
                  <a:pt x="15554" y="19459"/>
                </a:cubicBezTo>
                <a:close/>
                <a:moveTo>
                  <a:pt x="7753" y="13816"/>
                </a:moveTo>
                <a:cubicBezTo>
                  <a:pt x="21161" y="9924"/>
                  <a:pt x="21161" y="9924"/>
                  <a:pt x="21161" y="9924"/>
                </a:cubicBezTo>
                <a:cubicBezTo>
                  <a:pt x="21600" y="9924"/>
                  <a:pt x="21600" y="9486"/>
                  <a:pt x="21600" y="9097"/>
                </a:cubicBezTo>
                <a:cubicBezTo>
                  <a:pt x="21600" y="2627"/>
                  <a:pt x="21600" y="2627"/>
                  <a:pt x="21600" y="2627"/>
                </a:cubicBezTo>
                <a:cubicBezTo>
                  <a:pt x="4778" y="2627"/>
                  <a:pt x="4778" y="2627"/>
                  <a:pt x="4778" y="2627"/>
                </a:cubicBezTo>
                <a:cubicBezTo>
                  <a:pt x="4778" y="486"/>
                  <a:pt x="4778" y="486"/>
                  <a:pt x="4778" y="486"/>
                </a:cubicBezTo>
                <a:lnTo>
                  <a:pt x="4340" y="0"/>
                </a:lnTo>
                <a:cubicBezTo>
                  <a:pt x="439" y="0"/>
                  <a:pt x="439" y="0"/>
                  <a:pt x="439" y="0"/>
                </a:cubicBezTo>
                <a:cubicBezTo>
                  <a:pt x="0" y="0"/>
                  <a:pt x="0" y="486"/>
                  <a:pt x="0" y="486"/>
                </a:cubicBezTo>
                <a:cubicBezTo>
                  <a:pt x="0" y="2627"/>
                  <a:pt x="0" y="2627"/>
                  <a:pt x="0" y="2627"/>
                </a:cubicBezTo>
                <a:cubicBezTo>
                  <a:pt x="2194" y="2627"/>
                  <a:pt x="2194" y="2627"/>
                  <a:pt x="2194" y="2627"/>
                </a:cubicBezTo>
                <a:cubicBezTo>
                  <a:pt x="4778" y="13378"/>
                  <a:pt x="4778" y="13378"/>
                  <a:pt x="4778" y="13378"/>
                </a:cubicBezTo>
                <a:cubicBezTo>
                  <a:pt x="4778" y="14692"/>
                  <a:pt x="4778" y="14692"/>
                  <a:pt x="4778" y="14692"/>
                </a:cubicBezTo>
                <a:cubicBezTo>
                  <a:pt x="4778" y="16443"/>
                  <a:pt x="4778" y="16443"/>
                  <a:pt x="4778" y="16443"/>
                </a:cubicBezTo>
                <a:cubicBezTo>
                  <a:pt x="4778" y="16832"/>
                  <a:pt x="5168" y="16832"/>
                  <a:pt x="5168" y="16832"/>
                </a:cubicBezTo>
                <a:cubicBezTo>
                  <a:pt x="6046" y="16832"/>
                  <a:pt x="6046" y="16832"/>
                  <a:pt x="6046" y="16832"/>
                </a:cubicBezTo>
                <a:cubicBezTo>
                  <a:pt x="18138" y="16832"/>
                  <a:pt x="18138" y="16832"/>
                  <a:pt x="18138" y="16832"/>
                </a:cubicBezTo>
                <a:cubicBezTo>
                  <a:pt x="21161" y="16832"/>
                  <a:pt x="21161" y="16832"/>
                  <a:pt x="21161" y="16832"/>
                </a:cubicBezTo>
                <a:cubicBezTo>
                  <a:pt x="21600" y="16832"/>
                  <a:pt x="21600" y="16832"/>
                  <a:pt x="21600" y="16443"/>
                </a:cubicBezTo>
                <a:cubicBezTo>
                  <a:pt x="21600" y="14692"/>
                  <a:pt x="21600" y="14692"/>
                  <a:pt x="21600" y="14692"/>
                </a:cubicBezTo>
                <a:cubicBezTo>
                  <a:pt x="8191" y="14692"/>
                  <a:pt x="8191" y="14692"/>
                  <a:pt x="8191" y="14692"/>
                </a:cubicBezTo>
                <a:cubicBezTo>
                  <a:pt x="6485" y="14692"/>
                  <a:pt x="6485" y="13816"/>
                  <a:pt x="7753" y="138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7" name="淘宝-想搞设计PPT(倒卖必究)-27"/>
          <p:cNvSpPr>
            <a:spLocks/>
          </p:cNvSpPr>
          <p:nvPr/>
        </p:nvSpPr>
        <p:spPr>
          <a:xfrm>
            <a:off x="2788507" y="3104647"/>
            <a:ext cx="508610" cy="508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6" y="15577"/>
                </a:moveTo>
                <a:cubicBezTo>
                  <a:pt x="12144" y="16865"/>
                  <a:pt x="9844" y="18851"/>
                  <a:pt x="8177" y="21278"/>
                </a:cubicBezTo>
                <a:cubicBezTo>
                  <a:pt x="9017" y="21487"/>
                  <a:pt x="9895" y="21600"/>
                  <a:pt x="10801" y="21600"/>
                </a:cubicBezTo>
                <a:cubicBezTo>
                  <a:pt x="12429" y="21600"/>
                  <a:pt x="13973" y="21237"/>
                  <a:pt x="15358" y="20591"/>
                </a:cubicBezTo>
                <a:cubicBezTo>
                  <a:pt x="15580" y="19502"/>
                  <a:pt x="15699" y="18376"/>
                  <a:pt x="15699" y="17222"/>
                </a:cubicBezTo>
                <a:cubicBezTo>
                  <a:pt x="15699" y="16807"/>
                  <a:pt x="15679" y="16394"/>
                  <a:pt x="15648" y="15985"/>
                </a:cubicBezTo>
                <a:cubicBezTo>
                  <a:pt x="15371" y="15896"/>
                  <a:pt x="15116" y="15757"/>
                  <a:pt x="14896" y="15577"/>
                </a:cubicBezTo>
                <a:close/>
                <a:moveTo>
                  <a:pt x="18049" y="2796"/>
                </a:moveTo>
                <a:cubicBezTo>
                  <a:pt x="16319" y="2963"/>
                  <a:pt x="14667" y="3397"/>
                  <a:pt x="13127" y="4050"/>
                </a:cubicBezTo>
                <a:cubicBezTo>
                  <a:pt x="13136" y="4125"/>
                  <a:pt x="13139" y="4202"/>
                  <a:pt x="13139" y="4280"/>
                </a:cubicBezTo>
                <a:cubicBezTo>
                  <a:pt x="13139" y="4642"/>
                  <a:pt x="13052" y="4984"/>
                  <a:pt x="12904" y="5289"/>
                </a:cubicBezTo>
                <a:cubicBezTo>
                  <a:pt x="14441" y="7094"/>
                  <a:pt x="15635" y="9198"/>
                  <a:pt x="16388" y="11500"/>
                </a:cubicBezTo>
                <a:cubicBezTo>
                  <a:pt x="17323" y="11517"/>
                  <a:pt x="18121" y="12090"/>
                  <a:pt x="18465" y="12903"/>
                </a:cubicBezTo>
                <a:cubicBezTo>
                  <a:pt x="19505" y="12797"/>
                  <a:pt x="20517" y="12599"/>
                  <a:pt x="21493" y="12312"/>
                </a:cubicBezTo>
                <a:cubicBezTo>
                  <a:pt x="21562" y="11817"/>
                  <a:pt x="21600" y="11314"/>
                  <a:pt x="21600" y="10799"/>
                </a:cubicBezTo>
                <a:cubicBezTo>
                  <a:pt x="21600" y="7626"/>
                  <a:pt x="20230" y="4772"/>
                  <a:pt x="18049" y="2796"/>
                </a:cubicBezTo>
                <a:close/>
                <a:moveTo>
                  <a:pt x="13739" y="14349"/>
                </a:moveTo>
                <a:cubicBezTo>
                  <a:pt x="11074" y="13908"/>
                  <a:pt x="8601" y="12890"/>
                  <a:pt x="6450" y="11433"/>
                </a:cubicBezTo>
                <a:cubicBezTo>
                  <a:pt x="6101" y="11646"/>
                  <a:pt x="5691" y="11773"/>
                  <a:pt x="5251" y="11773"/>
                </a:cubicBezTo>
                <a:cubicBezTo>
                  <a:pt x="5090" y="11773"/>
                  <a:pt x="4933" y="11755"/>
                  <a:pt x="4781" y="11724"/>
                </a:cubicBezTo>
                <a:cubicBezTo>
                  <a:pt x="3750" y="13677"/>
                  <a:pt x="3093" y="15854"/>
                  <a:pt x="2903" y="18164"/>
                </a:cubicBezTo>
                <a:cubicBezTo>
                  <a:pt x="3931" y="19266"/>
                  <a:pt x="5186" y="20154"/>
                  <a:pt x="6595" y="20750"/>
                </a:cubicBezTo>
                <a:cubicBezTo>
                  <a:pt x="8345" y="18059"/>
                  <a:pt x="10792" y="15833"/>
                  <a:pt x="13739" y="14349"/>
                </a:cubicBezTo>
                <a:close/>
                <a:moveTo>
                  <a:pt x="17258" y="15906"/>
                </a:moveTo>
                <a:cubicBezTo>
                  <a:pt x="17290" y="16340"/>
                  <a:pt x="17306" y="16780"/>
                  <a:pt x="17306" y="17222"/>
                </a:cubicBezTo>
                <a:cubicBezTo>
                  <a:pt x="17306" y="18003"/>
                  <a:pt x="17256" y="18770"/>
                  <a:pt x="17163" y="19525"/>
                </a:cubicBezTo>
                <a:cubicBezTo>
                  <a:pt x="18993" y="18186"/>
                  <a:pt x="20389" y="16288"/>
                  <a:pt x="21091" y="14080"/>
                </a:cubicBezTo>
                <a:cubicBezTo>
                  <a:pt x="20259" y="14281"/>
                  <a:pt x="19403" y="14425"/>
                  <a:pt x="18531" y="14508"/>
                </a:cubicBezTo>
                <a:cubicBezTo>
                  <a:pt x="18326" y="15137"/>
                  <a:pt x="17860" y="15646"/>
                  <a:pt x="17258" y="15906"/>
                </a:cubicBezTo>
                <a:close/>
                <a:moveTo>
                  <a:pt x="14278" y="12804"/>
                </a:moveTo>
                <a:cubicBezTo>
                  <a:pt x="14421" y="12507"/>
                  <a:pt x="14624" y="12244"/>
                  <a:pt x="14874" y="12035"/>
                </a:cubicBezTo>
                <a:cubicBezTo>
                  <a:pt x="14196" y="9947"/>
                  <a:pt x="13122" y="8037"/>
                  <a:pt x="11738" y="6396"/>
                </a:cubicBezTo>
                <a:cubicBezTo>
                  <a:pt x="11462" y="6512"/>
                  <a:pt x="11160" y="6577"/>
                  <a:pt x="10842" y="6577"/>
                </a:cubicBezTo>
                <a:cubicBezTo>
                  <a:pt x="10343" y="6577"/>
                  <a:pt x="9883" y="6417"/>
                  <a:pt x="9507" y="6147"/>
                </a:cubicBezTo>
                <a:cubicBezTo>
                  <a:pt x="8673" y="6781"/>
                  <a:pt x="7903" y="7490"/>
                  <a:pt x="7202" y="8265"/>
                </a:cubicBezTo>
                <a:cubicBezTo>
                  <a:pt x="7421" y="8615"/>
                  <a:pt x="7550" y="9030"/>
                  <a:pt x="7550" y="9475"/>
                </a:cubicBezTo>
                <a:cubicBezTo>
                  <a:pt x="7550" y="9715"/>
                  <a:pt x="7513" y="9946"/>
                  <a:pt x="7444" y="10163"/>
                </a:cubicBezTo>
                <a:cubicBezTo>
                  <a:pt x="9459" y="11510"/>
                  <a:pt x="11779" y="12433"/>
                  <a:pt x="14278" y="12804"/>
                </a:cubicBezTo>
                <a:close/>
                <a:moveTo>
                  <a:pt x="10842" y="1982"/>
                </a:moveTo>
                <a:cubicBezTo>
                  <a:pt x="11448" y="1982"/>
                  <a:pt x="11999" y="2219"/>
                  <a:pt x="12409" y="2604"/>
                </a:cubicBezTo>
                <a:cubicBezTo>
                  <a:pt x="13608" y="2088"/>
                  <a:pt x="14870" y="1692"/>
                  <a:pt x="16183" y="1439"/>
                </a:cubicBezTo>
                <a:cubicBezTo>
                  <a:pt x="14599" y="526"/>
                  <a:pt x="12761" y="0"/>
                  <a:pt x="10801" y="0"/>
                </a:cubicBezTo>
                <a:cubicBezTo>
                  <a:pt x="9464" y="0"/>
                  <a:pt x="8183" y="245"/>
                  <a:pt x="7001" y="690"/>
                </a:cubicBezTo>
                <a:cubicBezTo>
                  <a:pt x="7940" y="1152"/>
                  <a:pt x="8833" y="1693"/>
                  <a:pt x="9674" y="2303"/>
                </a:cubicBezTo>
                <a:cubicBezTo>
                  <a:pt x="10018" y="2100"/>
                  <a:pt x="10415" y="1982"/>
                  <a:pt x="10842" y="1982"/>
                </a:cubicBezTo>
                <a:close/>
                <a:moveTo>
                  <a:pt x="2954" y="9475"/>
                </a:moveTo>
                <a:cubicBezTo>
                  <a:pt x="2954" y="9153"/>
                  <a:pt x="3021" y="8844"/>
                  <a:pt x="3141" y="8566"/>
                </a:cubicBezTo>
                <a:cubicBezTo>
                  <a:pt x="2404" y="7757"/>
                  <a:pt x="1736" y="6884"/>
                  <a:pt x="1151" y="5952"/>
                </a:cubicBezTo>
                <a:cubicBezTo>
                  <a:pt x="417" y="7410"/>
                  <a:pt x="0" y="9056"/>
                  <a:pt x="0" y="10799"/>
                </a:cubicBezTo>
                <a:cubicBezTo>
                  <a:pt x="0" y="12819"/>
                  <a:pt x="556" y="14708"/>
                  <a:pt x="1521" y="16325"/>
                </a:cubicBezTo>
                <a:cubicBezTo>
                  <a:pt x="1866" y="14381"/>
                  <a:pt x="2520" y="12545"/>
                  <a:pt x="3424" y="10861"/>
                </a:cubicBezTo>
                <a:cubicBezTo>
                  <a:pt x="3130" y="10477"/>
                  <a:pt x="2954" y="9996"/>
                  <a:pt x="2954" y="9475"/>
                </a:cubicBezTo>
                <a:close/>
                <a:moveTo>
                  <a:pt x="5251" y="7176"/>
                </a:moveTo>
                <a:cubicBezTo>
                  <a:pt x="5487" y="7176"/>
                  <a:pt x="5715" y="7213"/>
                  <a:pt x="5930" y="7278"/>
                </a:cubicBezTo>
                <a:cubicBezTo>
                  <a:pt x="6738" y="6372"/>
                  <a:pt x="7636" y="5547"/>
                  <a:pt x="8608" y="4813"/>
                </a:cubicBezTo>
                <a:cubicBezTo>
                  <a:pt x="8567" y="4642"/>
                  <a:pt x="8543" y="4464"/>
                  <a:pt x="8543" y="4280"/>
                </a:cubicBezTo>
                <a:cubicBezTo>
                  <a:pt x="8543" y="4026"/>
                  <a:pt x="8587" y="3781"/>
                  <a:pt x="8663" y="3552"/>
                </a:cubicBezTo>
                <a:cubicBezTo>
                  <a:pt x="7575" y="2771"/>
                  <a:pt x="6391" y="2115"/>
                  <a:pt x="5131" y="1609"/>
                </a:cubicBezTo>
                <a:cubicBezTo>
                  <a:pt x="3949" y="2338"/>
                  <a:pt x="2920" y="3289"/>
                  <a:pt x="2099" y="4405"/>
                </a:cubicBezTo>
                <a:cubicBezTo>
                  <a:pt x="2708" y="5484"/>
                  <a:pt x="3433" y="6491"/>
                  <a:pt x="4256" y="7407"/>
                </a:cubicBezTo>
                <a:cubicBezTo>
                  <a:pt x="4557" y="7261"/>
                  <a:pt x="4895" y="7176"/>
                  <a:pt x="5251" y="717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581853" y="2184955"/>
            <a:ext cx="3681352" cy="4985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6581853" y="1839935"/>
            <a:ext cx="3767559" cy="349726"/>
          </a:xfrm>
          <a:prstGeom prst="roundRect">
            <a:avLst>
              <a:gd name="adj" fmla="val 50000"/>
            </a:avLst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62500" lnSpcReduction="20000"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6581853" y="3389487"/>
            <a:ext cx="3681352" cy="4985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6581853" y="3044467"/>
            <a:ext cx="3767559" cy="349726"/>
          </a:xfrm>
          <a:prstGeom prst="roundRect">
            <a:avLst>
              <a:gd name="adj" fmla="val 50000"/>
            </a:avLst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6581853" y="4594017"/>
            <a:ext cx="3681352" cy="48109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6581853" y="4248997"/>
            <a:ext cx="3767559" cy="349726"/>
          </a:xfrm>
          <a:prstGeom prst="roundRect">
            <a:avLst>
              <a:gd name="adj" fmla="val 50000"/>
            </a:avLst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62500" lnSpcReduction="20000"/>
          </a:bodyPr>
          <a:lstStyle/>
          <a:p>
            <a:r>
              <a:rPr lang="zh-CN" altLang="en-US" sz="1867" b="1" dirty="0">
                <a:solidFill>
                  <a:schemeClr val="bg1"/>
                </a:solidFill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31A78D7-009B-CD02-ECFA-785E649BA1F7}"/>
              </a:ext>
            </a:extLst>
          </p:cNvPr>
          <p:cNvGrpSpPr/>
          <p:nvPr/>
        </p:nvGrpSpPr>
        <p:grpSpPr>
          <a:xfrm>
            <a:off x="0" y="4549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4D2051F-99C2-2037-4FE6-24C4210948C6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5" name="淘宝-想搞设计PPT(倒卖必究)-5">
                <a:extLst>
                  <a:ext uri="{FF2B5EF4-FFF2-40B4-BE49-F238E27FC236}">
                    <a16:creationId xmlns:a16="http://schemas.microsoft.com/office/drawing/2014/main" id="{77559DAB-C641-55F0-420C-9031203EBEFA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C7B7F787-F9CD-1F0A-E00C-3F45CBDC77E1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淘宝-想搞设计PPT(倒卖必究)-7">
                <a:extLst>
                  <a:ext uri="{FF2B5EF4-FFF2-40B4-BE49-F238E27FC236}">
                    <a16:creationId xmlns:a16="http://schemas.microsoft.com/office/drawing/2014/main" id="{73260EC4-2353-1559-F30B-FB7F804E5AB9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C1C4C57A-0A7F-D0FA-611E-E1EFECADFD05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5F9540B5-32C2-09B3-9F38-ABE0FE2486BF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105DA824-58FA-DD00-C624-E784B8BD0525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18A06F2B-FFDE-F1B3-4EE3-44423678A50B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4B22D4E3-5123-DF6F-3F56-DFB37C89E7AC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4B66ED4B-19A8-A11C-ECF1-15E9161E8732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E3BC28E9-F927-2500-D5DD-1BFEC66A2164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40" name="Picture 39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916E063D-F4F9-245D-A83F-ABEAFA794BFC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771A50E1-2871-B66B-503F-7ABE03FAB54D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35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666f330221c73f083051a8a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269FA776-BD96-993E-835D-F87C793FDE66}"/>
              </a:ext>
            </a:extLst>
          </p:cNvPr>
          <p:cNvSpPr/>
          <p:nvPr/>
        </p:nvSpPr>
        <p:spPr>
          <a:xfrm>
            <a:off x="855783" y="3355996"/>
            <a:ext cx="2293817" cy="696543"/>
          </a:xfrm>
          <a:prstGeom prst="roundRect">
            <a:avLst>
              <a:gd name="adj" fmla="val 2943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238221" y="4345662"/>
            <a:ext cx="179247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THERE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  <p:pic>
        <p:nvPicPr>
          <p:cNvPr id="23" name="Picture 2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0" y="421598"/>
            <a:ext cx="3378704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1E1E07B-C49E-41D9-9782-6C72B5AE38F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86" y="2672916"/>
            <a:ext cx="12191014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B9FFC35-0AFD-4E23-AB80-C19357C66AF6}"/>
              </a:ext>
            </a:extLst>
          </p:cNvPr>
          <p:cNvSpPr/>
          <p:nvPr/>
        </p:nvSpPr>
        <p:spPr bwMode="auto">
          <a:xfrm rot="5400000">
            <a:off x="1168272" y="2348001"/>
            <a:ext cx="2075478" cy="1789205"/>
          </a:xfrm>
          <a:prstGeom prst="hexagon">
            <a:avLst/>
          </a:prstGeom>
          <a:solidFill>
            <a:srgbClr val="0364BB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F3A35183-496A-42C6-940B-69DA06D18FC6}"/>
              </a:ext>
            </a:extLst>
          </p:cNvPr>
          <p:cNvSpPr/>
          <p:nvPr/>
        </p:nvSpPr>
        <p:spPr bwMode="auto">
          <a:xfrm rot="5400000">
            <a:off x="3819253" y="2348002"/>
            <a:ext cx="2075478" cy="1789205"/>
          </a:xfrm>
          <a:prstGeom prst="hexagon">
            <a:avLst/>
          </a:prstGeom>
          <a:solidFill>
            <a:srgbClr val="0C0C0C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18310F34-295F-4BB2-947B-754D127BDE5E}"/>
              </a:ext>
            </a:extLst>
          </p:cNvPr>
          <p:cNvSpPr/>
          <p:nvPr/>
        </p:nvSpPr>
        <p:spPr bwMode="auto">
          <a:xfrm rot="5400000">
            <a:off x="6470234" y="2348003"/>
            <a:ext cx="2075478" cy="1789205"/>
          </a:xfrm>
          <a:prstGeom prst="hexagon">
            <a:avLst/>
          </a:prstGeom>
          <a:solidFill>
            <a:srgbClr val="0364BB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FBC6522E-A3A9-429B-92BC-1DF800AFE1F9}"/>
              </a:ext>
            </a:extLst>
          </p:cNvPr>
          <p:cNvSpPr/>
          <p:nvPr/>
        </p:nvSpPr>
        <p:spPr bwMode="auto">
          <a:xfrm rot="5400000">
            <a:off x="9121215" y="2348004"/>
            <a:ext cx="2075478" cy="1789205"/>
          </a:xfrm>
          <a:prstGeom prst="hexagon">
            <a:avLst/>
          </a:prstGeom>
          <a:solidFill>
            <a:srgbClr val="0C0C0C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vert270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6CB776D9-81F6-4292-83E3-5D0FF4074D79}"/>
              </a:ext>
            </a:extLst>
          </p:cNvPr>
          <p:cNvSpPr/>
          <p:nvPr/>
        </p:nvSpPr>
        <p:spPr>
          <a:xfrm>
            <a:off x="1053668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E9CE6F51-BE34-4CC7-B8C0-9F3C11A9016D}"/>
              </a:ext>
            </a:extLst>
          </p:cNvPr>
          <p:cNvSpPr/>
          <p:nvPr/>
        </p:nvSpPr>
        <p:spPr>
          <a:xfrm>
            <a:off x="1053668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77B8D570-0535-46D1-8B9D-98AE81CF3BC2}"/>
              </a:ext>
            </a:extLst>
          </p:cNvPr>
          <p:cNvSpPr/>
          <p:nvPr/>
        </p:nvSpPr>
        <p:spPr>
          <a:xfrm>
            <a:off x="3810372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1E984D45-16D9-4493-A7F0-4702AEEC2C34}"/>
              </a:ext>
            </a:extLst>
          </p:cNvPr>
          <p:cNvSpPr/>
          <p:nvPr/>
        </p:nvSpPr>
        <p:spPr>
          <a:xfrm>
            <a:off x="3810372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29C41ACD-D014-449E-9B0A-0CEE862FE346}"/>
              </a:ext>
            </a:extLst>
          </p:cNvPr>
          <p:cNvSpPr/>
          <p:nvPr/>
        </p:nvSpPr>
        <p:spPr>
          <a:xfrm>
            <a:off x="6567076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F904A15C-2C53-42FA-9E4E-A92F069B0582}"/>
              </a:ext>
            </a:extLst>
          </p:cNvPr>
          <p:cNvSpPr/>
          <p:nvPr/>
        </p:nvSpPr>
        <p:spPr>
          <a:xfrm>
            <a:off x="6567076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897908AE-B222-4391-A392-567E8AE7A6DF}"/>
              </a:ext>
            </a:extLst>
          </p:cNvPr>
          <p:cNvSpPr/>
          <p:nvPr/>
        </p:nvSpPr>
        <p:spPr>
          <a:xfrm>
            <a:off x="9323780" y="471002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05730941-8D89-40B5-BD5C-2A9BFF5712DD}"/>
              </a:ext>
            </a:extLst>
          </p:cNvPr>
          <p:cNvSpPr/>
          <p:nvPr/>
        </p:nvSpPr>
        <p:spPr>
          <a:xfrm>
            <a:off x="9323780" y="436874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D9FC81-2F79-ED05-088C-4BF3C1D25F9C}"/>
              </a:ext>
            </a:extLst>
          </p:cNvPr>
          <p:cNvGrpSpPr/>
          <p:nvPr/>
        </p:nvGrpSpPr>
        <p:grpSpPr>
          <a:xfrm>
            <a:off x="0" y="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71E90A5-F5A4-60FC-9BA9-AA83ECA206E2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92A687A7-176B-FB41-3C7F-E4E3A1A92A1A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D5B22D26-964A-93AD-7A20-5C338BA0DE62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3D49DCB7-8227-89A6-615F-EDC37CA43365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0E8F462F-9E0E-48EB-DE99-A41694DC1958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B15F9B73-43C9-BD1D-1423-3C6725DCCCC6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8314332B-3887-78C4-9A3F-0C4F2E95CD51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AE9D19E6-F232-1E8A-1CE8-63A4A630E90B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694E9222-8A77-C896-9C06-06CA1837323B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6973E9F4-C381-B7DC-324C-8AF9ED554227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1A8FDBDD-BE0C-D961-CD14-12DE809B6606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6" name="Picture 55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95343E0C-84F0-590B-9AA6-8127BC6C146B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B7A9884D-AAFC-7ACF-7A91-AFFF84943DD1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7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11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61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23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3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34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84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79AFD183-D67E-4307-BE37-1E97F0AB46F0}"/>
              </a:ext>
            </a:extLst>
          </p:cNvPr>
          <p:cNvSpPr/>
          <p:nvPr/>
        </p:nvSpPr>
        <p:spPr>
          <a:xfrm>
            <a:off x="7156451" y="4307131"/>
            <a:ext cx="466725" cy="292283"/>
          </a:xfrm>
          <a:prstGeom prst="rightArrow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C23E3AD6-3DEF-44CF-A57B-75BCBBC07341}"/>
              </a:ext>
            </a:extLst>
          </p:cNvPr>
          <p:cNvSpPr/>
          <p:nvPr/>
        </p:nvSpPr>
        <p:spPr>
          <a:xfrm>
            <a:off x="5414963" y="3458164"/>
            <a:ext cx="1362075" cy="1635536"/>
          </a:xfrm>
          <a:prstGeom prst="frame">
            <a:avLst>
              <a:gd name="adj1" fmla="val 10834"/>
            </a:avLst>
          </a:prstGeom>
          <a:solidFill>
            <a:srgbClr val="0359A7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A32DD1B2-FEF6-4BEB-A07F-5E6209276A14}"/>
              </a:ext>
            </a:extLst>
          </p:cNvPr>
          <p:cNvSpPr txBox="1"/>
          <p:nvPr/>
        </p:nvSpPr>
        <p:spPr>
          <a:xfrm>
            <a:off x="5422583" y="4424888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619A697-2B1C-45C9-A7B0-FDDACA788455}"/>
              </a:ext>
            </a:extLst>
          </p:cNvPr>
          <p:cNvSpPr>
            <a:spLocks/>
          </p:cNvSpPr>
          <p:nvPr/>
        </p:nvSpPr>
        <p:spPr bwMode="auto">
          <a:xfrm flipH="1">
            <a:off x="7776700" y="4370420"/>
            <a:ext cx="147396" cy="147399"/>
          </a:xfrm>
          <a:prstGeom prst="ellipse">
            <a:avLst/>
          </a:prstGeom>
          <a:solidFill>
            <a:srgbClr val="0359A7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F4649FE3-E41B-47CC-849D-8D23E524B4A5}"/>
              </a:ext>
            </a:extLst>
          </p:cNvPr>
          <p:cNvSpPr/>
          <p:nvPr/>
        </p:nvSpPr>
        <p:spPr>
          <a:xfrm flipH="1">
            <a:off x="4568826" y="3743732"/>
            <a:ext cx="466725" cy="292283"/>
          </a:xfrm>
          <a:prstGeom prst="rightArrow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DEE320D7-FFA8-4B86-955D-41C3260AF55E}"/>
              </a:ext>
            </a:extLst>
          </p:cNvPr>
          <p:cNvSpPr/>
          <p:nvPr/>
        </p:nvSpPr>
        <p:spPr>
          <a:xfrm>
            <a:off x="5414963" y="2968640"/>
            <a:ext cx="1362075" cy="1635536"/>
          </a:xfrm>
          <a:prstGeom prst="frame">
            <a:avLst>
              <a:gd name="adj1" fmla="val 10834"/>
            </a:avLst>
          </a:prstGeom>
          <a:solidFill>
            <a:srgbClr val="0A0A0A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28A586EB-C778-4532-8CC8-00DAF8480A76}"/>
              </a:ext>
            </a:extLst>
          </p:cNvPr>
          <p:cNvSpPr txBox="1"/>
          <p:nvPr/>
        </p:nvSpPr>
        <p:spPr>
          <a:xfrm>
            <a:off x="5422583" y="3938784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C9D47248-C29B-42E0-A43E-A5C7C15B62A3}"/>
              </a:ext>
            </a:extLst>
          </p:cNvPr>
          <p:cNvSpPr>
            <a:spLocks/>
          </p:cNvSpPr>
          <p:nvPr/>
        </p:nvSpPr>
        <p:spPr bwMode="auto">
          <a:xfrm flipH="1">
            <a:off x="4199426" y="3837966"/>
            <a:ext cx="147396" cy="147399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FAA30DCD-099B-4DD1-A33C-345DBDC4E8A1}"/>
              </a:ext>
            </a:extLst>
          </p:cNvPr>
          <p:cNvSpPr/>
          <p:nvPr/>
        </p:nvSpPr>
        <p:spPr>
          <a:xfrm>
            <a:off x="7156451" y="3316785"/>
            <a:ext cx="466725" cy="292283"/>
          </a:xfrm>
          <a:prstGeom prst="rightArrow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FFCBDD1A-EC31-4BEF-9B3F-B129FF6699B4}"/>
              </a:ext>
            </a:extLst>
          </p:cNvPr>
          <p:cNvSpPr/>
          <p:nvPr/>
        </p:nvSpPr>
        <p:spPr>
          <a:xfrm>
            <a:off x="5414963" y="2479116"/>
            <a:ext cx="1362075" cy="1635536"/>
          </a:xfrm>
          <a:prstGeom prst="frame">
            <a:avLst>
              <a:gd name="adj1" fmla="val 10834"/>
            </a:avLst>
          </a:prstGeom>
          <a:solidFill>
            <a:srgbClr val="0359A7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0E20DDC9-991A-42CF-B23B-760CA766DF00}"/>
              </a:ext>
            </a:extLst>
          </p:cNvPr>
          <p:cNvSpPr txBox="1"/>
          <p:nvPr/>
        </p:nvSpPr>
        <p:spPr>
          <a:xfrm>
            <a:off x="5422583" y="3435956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C940D26F-16F7-4C38-AA3E-F338FE8B25A0}"/>
              </a:ext>
            </a:extLst>
          </p:cNvPr>
          <p:cNvSpPr>
            <a:spLocks/>
          </p:cNvSpPr>
          <p:nvPr/>
        </p:nvSpPr>
        <p:spPr bwMode="auto">
          <a:xfrm flipH="1">
            <a:off x="7776700" y="3414173"/>
            <a:ext cx="147396" cy="147399"/>
          </a:xfrm>
          <a:prstGeom prst="ellipse">
            <a:avLst/>
          </a:prstGeom>
          <a:solidFill>
            <a:srgbClr val="0359A7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3787D2B1-4ED5-4B3E-AD2C-11052170E174}"/>
              </a:ext>
            </a:extLst>
          </p:cNvPr>
          <p:cNvSpPr/>
          <p:nvPr/>
        </p:nvSpPr>
        <p:spPr>
          <a:xfrm flipH="1">
            <a:off x="4568826" y="2761545"/>
            <a:ext cx="466725" cy="292283"/>
          </a:xfrm>
          <a:prstGeom prst="rightArrow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66BAAED6-F1F8-4715-897B-9AFA727FA77A}"/>
              </a:ext>
            </a:extLst>
          </p:cNvPr>
          <p:cNvSpPr/>
          <p:nvPr/>
        </p:nvSpPr>
        <p:spPr>
          <a:xfrm>
            <a:off x="5414963" y="1989592"/>
            <a:ext cx="1362075" cy="1635536"/>
          </a:xfrm>
          <a:prstGeom prst="frame">
            <a:avLst>
              <a:gd name="adj1" fmla="val 10834"/>
            </a:avLst>
          </a:prstGeom>
          <a:solidFill>
            <a:srgbClr val="0A0A0A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C6F524CD-3252-4FDE-97B7-90D292F721D2}"/>
              </a:ext>
            </a:extLst>
          </p:cNvPr>
          <p:cNvSpPr txBox="1"/>
          <p:nvPr/>
        </p:nvSpPr>
        <p:spPr>
          <a:xfrm>
            <a:off x="5422583" y="2943241"/>
            <a:ext cx="383438" cy="307777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isometricLeftDown"/>
              <a:lightRig rig="threePt" dir="t"/>
            </a:scene3d>
          </a:bodyPr>
          <a:lstStyle/>
          <a:p>
            <a:r>
              <a:rPr lang="ar-SA" sz="1400" b="1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F98D9604-9AE3-41D4-980D-77E8CB0605D3}"/>
              </a:ext>
            </a:extLst>
          </p:cNvPr>
          <p:cNvSpPr>
            <a:spLocks/>
          </p:cNvSpPr>
          <p:nvPr/>
        </p:nvSpPr>
        <p:spPr bwMode="auto">
          <a:xfrm flipH="1">
            <a:off x="4199426" y="2847360"/>
            <a:ext cx="147396" cy="147399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0D7F8F9D-F0D3-44CE-A77E-1D78EDD19364}"/>
              </a:ext>
            </a:extLst>
          </p:cNvPr>
          <p:cNvSpPr/>
          <p:nvPr/>
        </p:nvSpPr>
        <p:spPr>
          <a:xfrm>
            <a:off x="1962774" y="2630570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E20E858A-2967-4B3C-801C-C0E27B46FA78}"/>
              </a:ext>
            </a:extLst>
          </p:cNvPr>
          <p:cNvSpPr/>
          <p:nvPr/>
        </p:nvSpPr>
        <p:spPr>
          <a:xfrm>
            <a:off x="1962774" y="2289292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99617F1A-A9E9-47AC-AE75-782E1F0C29E5}"/>
              </a:ext>
            </a:extLst>
          </p:cNvPr>
          <p:cNvSpPr/>
          <p:nvPr/>
        </p:nvSpPr>
        <p:spPr>
          <a:xfrm>
            <a:off x="8124706" y="3361320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C9C34A2A-6131-410C-9D19-818B3A297F79}"/>
              </a:ext>
            </a:extLst>
          </p:cNvPr>
          <p:cNvSpPr/>
          <p:nvPr/>
        </p:nvSpPr>
        <p:spPr>
          <a:xfrm>
            <a:off x="8124706" y="3020042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5B9B9EA1-3E42-4409-8564-830F7E504C7D}"/>
              </a:ext>
            </a:extLst>
          </p:cNvPr>
          <p:cNvSpPr/>
          <p:nvPr/>
        </p:nvSpPr>
        <p:spPr>
          <a:xfrm>
            <a:off x="2162458" y="3895186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FA4F6486-CB7F-4482-A5A8-5DE4E4257C85}"/>
              </a:ext>
            </a:extLst>
          </p:cNvPr>
          <p:cNvSpPr/>
          <p:nvPr/>
        </p:nvSpPr>
        <p:spPr>
          <a:xfrm>
            <a:off x="2162458" y="3553908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8E7505CE-03F5-403B-9981-4932D3DF1CCA}"/>
              </a:ext>
            </a:extLst>
          </p:cNvPr>
          <p:cNvSpPr/>
          <p:nvPr/>
        </p:nvSpPr>
        <p:spPr>
          <a:xfrm>
            <a:off x="8124706" y="4479728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淘宝-想搞设计PPT(倒卖必究)-47">
            <a:extLst>
              <a:ext uri="{FF2B5EF4-FFF2-40B4-BE49-F238E27FC236}">
                <a16:creationId xmlns:a16="http://schemas.microsoft.com/office/drawing/2014/main" id="{FA63804E-A9F0-42CF-8217-46018BCA4409}"/>
              </a:ext>
            </a:extLst>
          </p:cNvPr>
          <p:cNvSpPr/>
          <p:nvPr/>
        </p:nvSpPr>
        <p:spPr>
          <a:xfrm>
            <a:off x="8124706" y="4138450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71E6E5-15BC-5262-442F-EEC45441A928}"/>
              </a:ext>
            </a:extLst>
          </p:cNvPr>
          <p:cNvGrpSpPr/>
          <p:nvPr/>
        </p:nvGrpSpPr>
        <p:grpSpPr>
          <a:xfrm>
            <a:off x="0" y="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249D021-AD09-B7FD-980F-975CE53E6943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035D2D8A-B897-0E30-D75E-C5CBE41A6323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58DC7AE8-03A0-8294-4435-D615645F3169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D256BBF0-326C-847B-5D37-5A73BFA57DD5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B7E96598-5704-7D52-E83A-5E3E74EBC4CD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D5E61548-A08F-F586-D2A5-40FC95F652D3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86680E1A-385D-CF0C-32C4-2828BBCD9B34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5B20F037-E29D-EC62-D4F5-9FC8ACAE5B91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6AF49EC0-77A9-91ED-9AFC-C6B831F32A33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6097182F-01C4-FEF0-CBCB-A0BF55EB97B1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375015A8-84CE-32E6-88E4-58263A83AFA9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2" name="Picture 51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3216082E-4D2B-3DE2-889F-CD0473E2B081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淘宝-想搞设计PPT(倒卖必究)-20">
              <a:extLst>
                <a:ext uri="{FF2B5EF4-FFF2-40B4-BE49-F238E27FC236}">
                  <a16:creationId xmlns:a16="http://schemas.microsoft.com/office/drawing/2014/main" id="{CEF4D851-FA5F-3F5C-FF4B-D062BFAA8061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0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设计师MC：ID 29795607库_组合 1">
            <a:extLst>
              <a:ext uri="{FF2B5EF4-FFF2-40B4-BE49-F238E27FC236}">
                <a16:creationId xmlns:a16="http://schemas.microsoft.com/office/drawing/2014/main" id="{C3ED0409-80D0-4DDC-87DD-C55D8C2C444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71564" y="2708920"/>
            <a:ext cx="7837713" cy="1974884"/>
            <a:chOff x="2171564" y="2708920"/>
            <a:chExt cx="7837713" cy="1974884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21E06689-006C-45E8-A2A0-B4AE17338A9A}"/>
                </a:ext>
              </a:extLst>
            </p:cNvPr>
            <p:cNvGrpSpPr/>
            <p:nvPr/>
          </p:nvGrpSpPr>
          <p:grpSpPr>
            <a:xfrm>
              <a:off x="2171564" y="2708920"/>
              <a:ext cx="7837713" cy="1974884"/>
              <a:chOff x="1175099" y="2198350"/>
              <a:chExt cx="9841802" cy="2479859"/>
            </a:xfrm>
          </p:grpSpPr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4892B1F4-4B35-427F-A0AE-233C87E12166}"/>
                  </a:ext>
                </a:extLst>
              </p:cNvPr>
              <p:cNvSpPr/>
              <p:nvPr/>
            </p:nvSpPr>
            <p:spPr>
              <a:xfrm>
                <a:off x="1175099" y="2217302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074E1BF8-0401-40CE-96B2-8BFAAF45D958}"/>
                  </a:ext>
                </a:extLst>
              </p:cNvPr>
              <p:cNvSpPr/>
              <p:nvPr/>
            </p:nvSpPr>
            <p:spPr>
              <a:xfrm flipV="1">
                <a:off x="3636006" y="2198350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793B6D53-D5DF-48AF-9CBE-D6F9BFA83B86}"/>
                  </a:ext>
                </a:extLst>
              </p:cNvPr>
              <p:cNvSpPr/>
              <p:nvPr/>
            </p:nvSpPr>
            <p:spPr>
              <a:xfrm>
                <a:off x="6097663" y="2217302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7452E5CE-481D-43E1-AD9F-1326779ADFBC}"/>
                  </a:ext>
                </a:extLst>
              </p:cNvPr>
              <p:cNvSpPr/>
              <p:nvPr/>
            </p:nvSpPr>
            <p:spPr>
              <a:xfrm flipV="1">
                <a:off x="8555994" y="2198350"/>
                <a:ext cx="2460907" cy="2460907"/>
              </a:xfrm>
              <a:prstGeom prst="arc">
                <a:avLst>
                  <a:gd name="adj1" fmla="val 10828259"/>
                  <a:gd name="adj2" fmla="val 21558603"/>
                </a:avLst>
              </a:prstGeom>
              <a:noFill/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 type="none" w="med" len="med"/>
                <a:tailEnd type="triangl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F07034D7-B2B9-4134-8BEA-5464729F8774}"/>
                </a:ext>
              </a:extLst>
            </p:cNvPr>
            <p:cNvSpPr/>
            <p:nvPr/>
          </p:nvSpPr>
          <p:spPr>
            <a:xfrm>
              <a:off x="2380923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6" name="淘宝-想搞设计PPT(倒卖必究)-6">
              <a:extLst>
                <a:ext uri="{FF2B5EF4-FFF2-40B4-BE49-F238E27FC236}">
                  <a16:creationId xmlns:a16="http://schemas.microsoft.com/office/drawing/2014/main" id="{B4FACA9A-C37D-4292-8BEE-7CDA1DAE1F9F}"/>
                </a:ext>
              </a:extLst>
            </p:cNvPr>
            <p:cNvSpPr/>
            <p:nvPr/>
          </p:nvSpPr>
          <p:spPr>
            <a:xfrm>
              <a:off x="4358928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7" name="淘宝-想搞设计PPT(倒卖必究)-7">
              <a:extLst>
                <a:ext uri="{FF2B5EF4-FFF2-40B4-BE49-F238E27FC236}">
                  <a16:creationId xmlns:a16="http://schemas.microsoft.com/office/drawing/2014/main" id="{97812376-EB40-40B9-8D4C-603EF17F7579}"/>
                </a:ext>
              </a:extLst>
            </p:cNvPr>
            <p:cNvSpPr/>
            <p:nvPr/>
          </p:nvSpPr>
          <p:spPr>
            <a:xfrm>
              <a:off x="6323377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F1989DBF-C22A-4DDC-8C7A-170AAAD23A77}"/>
                </a:ext>
              </a:extLst>
            </p:cNvPr>
            <p:cNvSpPr/>
            <p:nvPr/>
          </p:nvSpPr>
          <p:spPr>
            <a:xfrm>
              <a:off x="8287825" y="2931131"/>
              <a:ext cx="1541075" cy="1541074"/>
            </a:xfrm>
            <a:prstGeom prst="donut">
              <a:avLst>
                <a:gd name="adj" fmla="val 8728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标题文本</a:t>
              </a:r>
              <a:b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预设</a:t>
              </a:r>
            </a:p>
          </p:txBody>
        </p:sp>
      </p:grp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0106D1BC-DC2F-4182-B64B-8188D1C01A31}"/>
              </a:ext>
            </a:extLst>
          </p:cNvPr>
          <p:cNvSpPr/>
          <p:nvPr/>
        </p:nvSpPr>
        <p:spPr>
          <a:xfrm>
            <a:off x="2311982" y="188507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A7993811-B915-44B9-AECE-F28F2CD77F6D}"/>
              </a:ext>
            </a:extLst>
          </p:cNvPr>
          <p:cNvSpPr/>
          <p:nvPr/>
        </p:nvSpPr>
        <p:spPr>
          <a:xfrm>
            <a:off x="2311982" y="154379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3DDD765D-6ED3-42CD-9081-8405009C7B50}"/>
              </a:ext>
            </a:extLst>
          </p:cNvPr>
          <p:cNvSpPr/>
          <p:nvPr/>
        </p:nvSpPr>
        <p:spPr>
          <a:xfrm>
            <a:off x="4131356" y="520816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57D29D33-E2AA-4EAD-8770-D3F453891DDF}"/>
              </a:ext>
            </a:extLst>
          </p:cNvPr>
          <p:cNvSpPr/>
          <p:nvPr/>
        </p:nvSpPr>
        <p:spPr>
          <a:xfrm>
            <a:off x="4131356" y="486688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4ECE899D-13A2-4FD2-BC8C-C41D9A574ABB}"/>
              </a:ext>
            </a:extLst>
          </p:cNvPr>
          <p:cNvSpPr/>
          <p:nvPr/>
        </p:nvSpPr>
        <p:spPr>
          <a:xfrm>
            <a:off x="6323377" y="1879496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FB21CBC5-981D-4194-91BF-49FE08243625}"/>
              </a:ext>
            </a:extLst>
          </p:cNvPr>
          <p:cNvSpPr/>
          <p:nvPr/>
        </p:nvSpPr>
        <p:spPr>
          <a:xfrm>
            <a:off x="6323377" y="1538218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294010C3-B348-4233-A262-36062E451070}"/>
              </a:ext>
            </a:extLst>
          </p:cNvPr>
          <p:cNvSpPr/>
          <p:nvPr/>
        </p:nvSpPr>
        <p:spPr>
          <a:xfrm>
            <a:off x="8370323" y="5215363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0298CBD7-9A6B-46D5-860B-A6837202B22A}"/>
              </a:ext>
            </a:extLst>
          </p:cNvPr>
          <p:cNvSpPr/>
          <p:nvPr/>
        </p:nvSpPr>
        <p:spPr>
          <a:xfrm>
            <a:off x="8370323" y="4874085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6B213F-4C7C-A77A-DE03-CB7F4FA9B393}"/>
              </a:ext>
            </a:extLst>
          </p:cNvPr>
          <p:cNvGrpSpPr/>
          <p:nvPr/>
        </p:nvGrpSpPr>
        <p:grpSpPr>
          <a:xfrm>
            <a:off x="0" y="0"/>
            <a:ext cx="12192000" cy="811055"/>
            <a:chOff x="0" y="473042"/>
            <a:chExt cx="12192000" cy="81105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C108068-2F97-67B8-6A7E-028397C36554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40CE59C9-2826-D712-B062-FDD5C1FE5F82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242DDA31-598C-6ECB-6B0A-F80FD1D6CC31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CBC35F9E-A8B7-9C6B-AE9D-9DAC191BD4A4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B51F5F2C-9342-18C0-0896-ECA6BF113CFB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15" name="淘宝-想搞设计PPT(倒卖必究)-15">
                <a:extLst>
                  <a:ext uri="{FF2B5EF4-FFF2-40B4-BE49-F238E27FC236}">
                    <a16:creationId xmlns:a16="http://schemas.microsoft.com/office/drawing/2014/main" id="{42D148B9-93E1-5785-7679-8528C8E3FEB0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D17DF87E-C429-0D64-A983-7370099E70CF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9B1B28CD-F8FB-32C6-296C-6FA91BC806E9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2F253BC5-32AC-97BE-444E-FFF03024A19A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2F548B56-8820-44AA-69B1-8C88CCD88612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淘宝-想搞设计PPT(倒卖必究)-27">
                <a:extLst>
                  <a:ext uri="{FF2B5EF4-FFF2-40B4-BE49-F238E27FC236}">
                    <a16:creationId xmlns:a16="http://schemas.microsoft.com/office/drawing/2014/main" id="{B06C7A55-29F1-8984-89A1-2B0A367CA2D4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7" name="Picture 56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B9E58ED4-A96D-4013-D44A-5E9D93B7F465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B3405B22-0316-6F3B-BCDC-0F5257A79EA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03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11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61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23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73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34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84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/>
          <p:cNvSpPr txBox="1">
            <a:spLocks/>
          </p:cNvSpPr>
          <p:nvPr/>
        </p:nvSpPr>
        <p:spPr>
          <a:xfrm>
            <a:off x="8768522" y="1853045"/>
            <a:ext cx="1282401" cy="346763"/>
          </a:xfrm>
          <a:prstGeom prst="rect">
            <a:avLst/>
          </a:prstGeom>
          <a:ln w="12700">
            <a:miter lim="400000"/>
          </a:ln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5" name="淘宝-想搞设计PPT(倒卖必究)-5"/>
          <p:cNvSpPr txBox="1">
            <a:spLocks/>
          </p:cNvSpPr>
          <p:nvPr/>
        </p:nvSpPr>
        <p:spPr>
          <a:xfrm>
            <a:off x="8768521" y="2276198"/>
            <a:ext cx="2767032" cy="436017"/>
          </a:xfrm>
          <a:prstGeom prst="rect">
            <a:avLst/>
          </a:prstGeom>
          <a:ln w="12700">
            <a:miter lim="400000"/>
          </a:ln>
        </p:spPr>
        <p:txBody>
          <a:bodyPr wrap="square" lIns="33867" tIns="33867" rIns="33867" bIns="33867"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淘宝-想搞设计PPT(倒卖必究)-6"/>
          <p:cNvSpPr/>
          <p:nvPr/>
        </p:nvSpPr>
        <p:spPr>
          <a:xfrm>
            <a:off x="8343849" y="3712541"/>
            <a:ext cx="27961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淘宝-想搞设计PPT(倒卖必究)-7"/>
          <p:cNvSpPr/>
          <p:nvPr/>
        </p:nvSpPr>
        <p:spPr>
          <a:xfrm>
            <a:off x="8355497" y="3306532"/>
            <a:ext cx="1282401" cy="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8" name="淘宝-想搞设计PPT(倒卖必究)-8"/>
          <p:cNvSpPr/>
          <p:nvPr/>
        </p:nvSpPr>
        <p:spPr>
          <a:xfrm>
            <a:off x="7116394" y="5002716"/>
            <a:ext cx="279613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7128042" y="4596707"/>
            <a:ext cx="1282401" cy="3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92500" lnSpcReduction="1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3352180" y="4988637"/>
            <a:ext cx="1892957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3951088" y="4607250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1967542" y="3712541"/>
            <a:ext cx="18608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淘宝-想搞设计PPT(倒卖必究)-13"/>
          <p:cNvSpPr/>
          <p:nvPr/>
        </p:nvSpPr>
        <p:spPr>
          <a:xfrm>
            <a:off x="2534372" y="3331734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1391477" y="2242610"/>
            <a:ext cx="1972352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33867" tIns="33867" rIns="33867" bIns="33867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-想搞设计PPT(倒卖必究)-15"/>
          <p:cNvSpPr/>
          <p:nvPr/>
        </p:nvSpPr>
        <p:spPr>
          <a:xfrm>
            <a:off x="2069780" y="1864836"/>
            <a:ext cx="128240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normAutofit fontScale="85000" lnSpcReduction="20000"/>
          </a:bodyPr>
          <a:lstStyle/>
          <a:p>
            <a:r>
              <a:rPr lang="zh-CN" altLang="en-US" sz="2133" dirty="0">
                <a:solidFill/>
              </a:rPr>
              <a:t>输入标题</a:t>
            </a:r>
          </a:p>
        </p:txBody>
      </p:sp>
      <p:grpSp>
        <p:nvGrpSpPr>
          <p:cNvPr id="17" name="Group 13"/>
          <p:cNvGrpSpPr/>
          <p:nvPr/>
        </p:nvGrpSpPr>
        <p:grpSpPr>
          <a:xfrm>
            <a:off x="6115980" y="2407957"/>
            <a:ext cx="1750720" cy="740365"/>
            <a:chOff x="73397" y="311387"/>
            <a:chExt cx="3501439" cy="1480728"/>
          </a:xfrm>
          <a:solidFill>
            <a:schemeClr val="accent4"/>
          </a:solidFill>
        </p:grpSpPr>
        <p:sp>
          <p:nvSpPr>
            <p:cNvPr id="33" name="淘宝-想搞设计PPT(倒卖必究)-33"/>
            <p:cNvSpPr/>
            <p:nvPr/>
          </p:nvSpPr>
          <p:spPr>
            <a:xfrm rot="1044877">
              <a:off x="1397301" y="942744"/>
              <a:ext cx="2177535" cy="84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45" extrusionOk="0">
                  <a:moveTo>
                    <a:pt x="16670" y="7868"/>
                  </a:moveTo>
                  <a:cubicBezTo>
                    <a:pt x="13000" y="7210"/>
                    <a:pt x="9745" y="4282"/>
                    <a:pt x="7354" y="0"/>
                  </a:cubicBezTo>
                  <a:lnTo>
                    <a:pt x="0" y="10544"/>
                  </a:lnTo>
                  <a:cubicBezTo>
                    <a:pt x="8373" y="21600"/>
                    <a:pt x="21600" y="7336"/>
                    <a:pt x="21600" y="7336"/>
                  </a:cubicBezTo>
                  <a:cubicBezTo>
                    <a:pt x="20026" y="7970"/>
                    <a:pt x="18366" y="8172"/>
                    <a:pt x="16670" y="7868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1044877">
              <a:off x="73397" y="311387"/>
              <a:ext cx="2207788" cy="82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31" extrusionOk="0">
                  <a:moveTo>
                    <a:pt x="14304" y="14731"/>
                  </a:moveTo>
                  <a:lnTo>
                    <a:pt x="21600" y="3940"/>
                  </a:lnTo>
                  <a:cubicBezTo>
                    <a:pt x="9358" y="-6869"/>
                    <a:pt x="0" y="7992"/>
                    <a:pt x="0" y="7992"/>
                  </a:cubicBezTo>
                  <a:cubicBezTo>
                    <a:pt x="1720" y="7150"/>
                    <a:pt x="3550" y="6846"/>
                    <a:pt x="5419" y="7195"/>
                  </a:cubicBezTo>
                  <a:cubicBezTo>
                    <a:pt x="8900" y="7844"/>
                    <a:pt x="11976" y="10619"/>
                    <a:pt x="14304" y="14731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31" name="淘宝-想搞设计PPT(倒卖必究)-31"/>
          <p:cNvSpPr/>
          <p:nvPr/>
        </p:nvSpPr>
        <p:spPr>
          <a:xfrm rot="1044877">
            <a:off x="4325300" y="1800487"/>
            <a:ext cx="1088768" cy="424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44" extrusionOk="0">
                <a:moveTo>
                  <a:pt x="4930" y="6876"/>
                </a:moveTo>
                <a:cubicBezTo>
                  <a:pt x="8600" y="7534"/>
                  <a:pt x="11855" y="10462"/>
                  <a:pt x="14246" y="14744"/>
                </a:cubicBezTo>
                <a:lnTo>
                  <a:pt x="21600" y="4201"/>
                </a:lnTo>
                <a:cubicBezTo>
                  <a:pt x="13227" y="-6856"/>
                  <a:pt x="0" y="7408"/>
                  <a:pt x="0" y="7408"/>
                </a:cubicBezTo>
                <a:cubicBezTo>
                  <a:pt x="1574" y="6775"/>
                  <a:pt x="3234" y="6571"/>
                  <a:pt x="4930" y="6876"/>
                </a:cubicBezTo>
                <a:close/>
              </a:path>
            </a:pathLst>
          </a:custGeom>
          <a:solidFill>
            <a:srgbClr val="0359A7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32" name="淘宝-想搞设计PPT(倒卖必究)-32"/>
          <p:cNvSpPr/>
          <p:nvPr/>
        </p:nvSpPr>
        <p:spPr>
          <a:xfrm rot="1044877">
            <a:off x="4966061" y="2119391"/>
            <a:ext cx="1103894" cy="414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31" extrusionOk="0">
                <a:moveTo>
                  <a:pt x="7296" y="0"/>
                </a:moveTo>
                <a:lnTo>
                  <a:pt x="0" y="10791"/>
                </a:lnTo>
                <a:cubicBezTo>
                  <a:pt x="12242" y="21600"/>
                  <a:pt x="21600" y="6738"/>
                  <a:pt x="21600" y="6738"/>
                </a:cubicBezTo>
                <a:cubicBezTo>
                  <a:pt x="19880" y="7581"/>
                  <a:pt x="18050" y="7884"/>
                  <a:pt x="16181" y="7536"/>
                </a:cubicBezTo>
                <a:cubicBezTo>
                  <a:pt x="12700" y="6887"/>
                  <a:pt x="9624" y="4113"/>
                  <a:pt x="7296" y="0"/>
                </a:cubicBezTo>
                <a:close/>
              </a:path>
            </a:pathLst>
          </a:custGeom>
          <a:solidFill>
            <a:srgbClr val="0359A7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19" name="Group 19"/>
          <p:cNvGrpSpPr/>
          <p:nvPr/>
        </p:nvGrpSpPr>
        <p:grpSpPr>
          <a:xfrm>
            <a:off x="4519603" y="2386500"/>
            <a:ext cx="1430019" cy="1010888"/>
            <a:chOff x="293860" y="170023"/>
            <a:chExt cx="2860035" cy="2021775"/>
          </a:xfrm>
          <a:solidFill>
            <a:schemeClr val="accent2"/>
          </a:solidFill>
        </p:grpSpPr>
        <p:sp>
          <p:nvSpPr>
            <p:cNvPr id="29" name="淘宝-想搞设计PPT(倒卖必究)-29"/>
            <p:cNvSpPr/>
            <p:nvPr/>
          </p:nvSpPr>
          <p:spPr>
            <a:xfrm rot="1044877">
              <a:off x="293860" y="521457"/>
              <a:ext cx="1409055" cy="167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55" y="16775"/>
                  </a:moveTo>
                  <a:cubicBezTo>
                    <a:pt x="9476" y="13739"/>
                    <a:pt x="14862" y="12281"/>
                    <a:pt x="20148" y="12332"/>
                  </a:cubicBezTo>
                  <a:lnTo>
                    <a:pt x="21600" y="0"/>
                  </a:lnTo>
                  <a:cubicBezTo>
                    <a:pt x="5546" y="1894"/>
                    <a:pt x="0" y="21600"/>
                    <a:pt x="0" y="21600"/>
                  </a:cubicBezTo>
                  <a:cubicBezTo>
                    <a:pt x="1325" y="19815"/>
                    <a:pt x="3010" y="18179"/>
                    <a:pt x="5055" y="16775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 rot="1044877">
              <a:off x="1753912" y="170023"/>
              <a:ext cx="1399983" cy="1722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" y="9604"/>
                  </a:moveTo>
                  <a:lnTo>
                    <a:pt x="0" y="21600"/>
                  </a:lnTo>
                  <a:cubicBezTo>
                    <a:pt x="20284" y="15896"/>
                    <a:pt x="21600" y="0"/>
                    <a:pt x="21600" y="0"/>
                  </a:cubicBezTo>
                  <a:cubicBezTo>
                    <a:pt x="20199" y="1978"/>
                    <a:pt x="18344" y="3789"/>
                    <a:pt x="16046" y="5310"/>
                  </a:cubicBezTo>
                  <a:cubicBezTo>
                    <a:pt x="11766" y="8141"/>
                    <a:pt x="6634" y="9545"/>
                    <a:pt x="1514" y="9604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0" name="Group 22"/>
          <p:cNvGrpSpPr/>
          <p:nvPr/>
        </p:nvGrpSpPr>
        <p:grpSpPr>
          <a:xfrm>
            <a:off x="5407915" y="2498829"/>
            <a:ext cx="738408" cy="1746278"/>
            <a:chOff x="369872" y="73405"/>
            <a:chExt cx="1476813" cy="3492556"/>
          </a:xfrm>
          <a:solidFill>
            <a:srgbClr val="0C0C0C"/>
          </a:solidFill>
        </p:grpSpPr>
        <p:sp>
          <p:nvSpPr>
            <p:cNvPr id="27" name="淘宝-想搞设计PPT(倒卖必究)-27"/>
            <p:cNvSpPr/>
            <p:nvPr/>
          </p:nvSpPr>
          <p:spPr>
            <a:xfrm rot="1044877">
              <a:off x="369872" y="1388505"/>
              <a:ext cx="849388" cy="217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45" h="21600" extrusionOk="0">
                  <a:moveTo>
                    <a:pt x="6877" y="16670"/>
                  </a:moveTo>
                  <a:cubicBezTo>
                    <a:pt x="7535" y="13000"/>
                    <a:pt x="10463" y="9744"/>
                    <a:pt x="14745" y="7353"/>
                  </a:cubicBezTo>
                  <a:lnTo>
                    <a:pt x="4202" y="0"/>
                  </a:lnTo>
                  <a:cubicBezTo>
                    <a:pt x="-6855" y="8373"/>
                    <a:pt x="7409" y="21600"/>
                    <a:pt x="7409" y="21600"/>
                  </a:cubicBezTo>
                  <a:cubicBezTo>
                    <a:pt x="6775" y="20026"/>
                    <a:pt x="6572" y="18367"/>
                    <a:pt x="6877" y="16670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1044877">
              <a:off x="1018024" y="73405"/>
              <a:ext cx="828661" cy="2207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31" h="21600" extrusionOk="0">
                  <a:moveTo>
                    <a:pt x="0" y="14304"/>
                  </a:moveTo>
                  <a:lnTo>
                    <a:pt x="10792" y="21600"/>
                  </a:lnTo>
                  <a:cubicBezTo>
                    <a:pt x="21600" y="9359"/>
                    <a:pt x="6739" y="0"/>
                    <a:pt x="6739" y="0"/>
                  </a:cubicBezTo>
                  <a:cubicBezTo>
                    <a:pt x="7581" y="1720"/>
                    <a:pt x="7884" y="3550"/>
                    <a:pt x="7536" y="5419"/>
                  </a:cubicBezTo>
                  <a:cubicBezTo>
                    <a:pt x="6887" y="8900"/>
                    <a:pt x="4112" y="11976"/>
                    <a:pt x="0" y="14304"/>
                  </a:cubicBezTo>
                  <a:close/>
                </a:path>
              </a:pathLst>
            </a:custGeom>
            <a:solidFill>
              <a:srgbClr val="0C0C0C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25" name="淘宝-想搞设计PPT(倒卖必究)-25"/>
          <p:cNvSpPr/>
          <p:nvPr/>
        </p:nvSpPr>
        <p:spPr>
          <a:xfrm rot="1044877">
            <a:off x="6167450" y="3355856"/>
            <a:ext cx="835178" cy="704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75" y="16546"/>
                </a:moveTo>
                <a:cubicBezTo>
                  <a:pt x="13739" y="12124"/>
                  <a:pt x="12280" y="6739"/>
                  <a:pt x="12332" y="1452"/>
                </a:cubicBezTo>
                <a:lnTo>
                  <a:pt x="0" y="0"/>
                </a:lnTo>
                <a:cubicBezTo>
                  <a:pt x="1894" y="16053"/>
                  <a:pt x="21600" y="21600"/>
                  <a:pt x="21600" y="21600"/>
                </a:cubicBezTo>
                <a:cubicBezTo>
                  <a:pt x="19815" y="20276"/>
                  <a:pt x="18178" y="18590"/>
                  <a:pt x="16775" y="16546"/>
                </a:cubicBezTo>
                <a:close/>
              </a:path>
            </a:pathLst>
          </a:custGeom>
          <a:solidFill>
            <a:srgbClr val="0359A7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6" name="淘宝-想搞设计PPT(倒卖必究)-26"/>
          <p:cNvSpPr/>
          <p:nvPr/>
        </p:nvSpPr>
        <p:spPr>
          <a:xfrm rot="1044877">
            <a:off x="5996425" y="2627723"/>
            <a:ext cx="861169" cy="699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4" y="20087"/>
                </a:moveTo>
                <a:lnTo>
                  <a:pt x="21600" y="21600"/>
                </a:lnTo>
                <a:cubicBezTo>
                  <a:pt x="15896" y="1314"/>
                  <a:pt x="0" y="0"/>
                  <a:pt x="0" y="0"/>
                </a:cubicBezTo>
                <a:cubicBezTo>
                  <a:pt x="1978" y="1400"/>
                  <a:pt x="3789" y="3256"/>
                  <a:pt x="5310" y="5553"/>
                </a:cubicBezTo>
                <a:cubicBezTo>
                  <a:pt x="8141" y="9833"/>
                  <a:pt x="9545" y="14967"/>
                  <a:pt x="9604" y="20087"/>
                </a:cubicBezTo>
                <a:close/>
              </a:path>
            </a:pathLst>
          </a:custGeom>
          <a:solidFill>
            <a:srgbClr val="0359A7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3" name="淘宝-想搞设计PPT(倒卖必究)-23"/>
          <p:cNvSpPr/>
          <p:nvPr/>
        </p:nvSpPr>
        <p:spPr>
          <a:xfrm>
            <a:off x="5486728" y="1848958"/>
            <a:ext cx="1197100" cy="1197100"/>
          </a:xfrm>
          <a:prstGeom prst="ellipse">
            <a:avLst/>
          </a:prstGeom>
          <a:solidFill>
            <a:srgbClr val="FFFFFF"/>
          </a:solidFill>
          <a:ln w="12700" cap="flat">
            <a:solidFill>
              <a:srgbClr val="D7D8D9"/>
            </a:solidFill>
            <a:prstDash val="solid"/>
            <a:round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4" name="淘宝-想搞设计PPT(倒卖必究)-24"/>
          <p:cNvSpPr/>
          <p:nvPr/>
        </p:nvSpPr>
        <p:spPr>
          <a:xfrm>
            <a:off x="5788365" y="2154753"/>
            <a:ext cx="594617" cy="59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5" y="15576"/>
                </a:moveTo>
                <a:cubicBezTo>
                  <a:pt x="12143" y="16865"/>
                  <a:pt x="9843" y="18851"/>
                  <a:pt x="8177" y="21277"/>
                </a:cubicBezTo>
                <a:cubicBezTo>
                  <a:pt x="9016" y="21487"/>
                  <a:pt x="9894" y="21600"/>
                  <a:pt x="10799" y="21600"/>
                </a:cubicBezTo>
                <a:cubicBezTo>
                  <a:pt x="12428" y="21600"/>
                  <a:pt x="13971" y="21237"/>
                  <a:pt x="15356" y="20591"/>
                </a:cubicBezTo>
                <a:cubicBezTo>
                  <a:pt x="15579" y="19502"/>
                  <a:pt x="15697" y="18376"/>
                  <a:pt x="15697" y="17223"/>
                </a:cubicBezTo>
                <a:cubicBezTo>
                  <a:pt x="15697" y="16807"/>
                  <a:pt x="15678" y="16393"/>
                  <a:pt x="15646" y="15985"/>
                </a:cubicBezTo>
                <a:cubicBezTo>
                  <a:pt x="15369" y="15896"/>
                  <a:pt x="15114" y="15759"/>
                  <a:pt x="14895" y="15576"/>
                </a:cubicBezTo>
                <a:close/>
                <a:moveTo>
                  <a:pt x="18049" y="2795"/>
                </a:moveTo>
                <a:cubicBezTo>
                  <a:pt x="16317" y="2963"/>
                  <a:pt x="14665" y="3399"/>
                  <a:pt x="13127" y="4049"/>
                </a:cubicBezTo>
                <a:cubicBezTo>
                  <a:pt x="13134" y="4126"/>
                  <a:pt x="13139" y="4202"/>
                  <a:pt x="13139" y="4280"/>
                </a:cubicBezTo>
                <a:cubicBezTo>
                  <a:pt x="13139" y="4643"/>
                  <a:pt x="13052" y="4984"/>
                  <a:pt x="12903" y="5288"/>
                </a:cubicBezTo>
                <a:cubicBezTo>
                  <a:pt x="14442" y="7095"/>
                  <a:pt x="15635" y="9197"/>
                  <a:pt x="16388" y="11500"/>
                </a:cubicBezTo>
                <a:cubicBezTo>
                  <a:pt x="17324" y="11518"/>
                  <a:pt x="18122" y="12089"/>
                  <a:pt x="18466" y="12902"/>
                </a:cubicBezTo>
                <a:cubicBezTo>
                  <a:pt x="19506" y="12797"/>
                  <a:pt x="20518" y="12597"/>
                  <a:pt x="21492" y="12311"/>
                </a:cubicBezTo>
                <a:cubicBezTo>
                  <a:pt x="21563" y="11818"/>
                  <a:pt x="21600" y="11313"/>
                  <a:pt x="21600" y="10800"/>
                </a:cubicBezTo>
                <a:cubicBezTo>
                  <a:pt x="21599" y="7626"/>
                  <a:pt x="20230" y="4770"/>
                  <a:pt x="18049" y="2795"/>
                </a:cubicBezTo>
                <a:close/>
                <a:moveTo>
                  <a:pt x="13739" y="14350"/>
                </a:moveTo>
                <a:cubicBezTo>
                  <a:pt x="11072" y="13907"/>
                  <a:pt x="8601" y="12889"/>
                  <a:pt x="6449" y="11434"/>
                </a:cubicBezTo>
                <a:cubicBezTo>
                  <a:pt x="6099" y="11648"/>
                  <a:pt x="5689" y="11773"/>
                  <a:pt x="5251" y="11773"/>
                </a:cubicBezTo>
                <a:cubicBezTo>
                  <a:pt x="5087" y="11773"/>
                  <a:pt x="4931" y="11756"/>
                  <a:pt x="4779" y="11725"/>
                </a:cubicBezTo>
                <a:cubicBezTo>
                  <a:pt x="3749" y="13676"/>
                  <a:pt x="3091" y="15853"/>
                  <a:pt x="2902" y="18163"/>
                </a:cubicBezTo>
                <a:cubicBezTo>
                  <a:pt x="3930" y="19266"/>
                  <a:pt x="5183" y="20154"/>
                  <a:pt x="6593" y="20751"/>
                </a:cubicBezTo>
                <a:cubicBezTo>
                  <a:pt x="8345" y="18059"/>
                  <a:pt x="10791" y="15834"/>
                  <a:pt x="13739" y="14350"/>
                </a:cubicBezTo>
                <a:close/>
                <a:moveTo>
                  <a:pt x="17257" y="15907"/>
                </a:moveTo>
                <a:cubicBezTo>
                  <a:pt x="17287" y="16343"/>
                  <a:pt x="17305" y="16781"/>
                  <a:pt x="17305" y="17223"/>
                </a:cubicBezTo>
                <a:cubicBezTo>
                  <a:pt x="17305" y="18003"/>
                  <a:pt x="17255" y="18771"/>
                  <a:pt x="17162" y="19525"/>
                </a:cubicBezTo>
                <a:cubicBezTo>
                  <a:pt x="18993" y="18189"/>
                  <a:pt x="20388" y="16288"/>
                  <a:pt x="21091" y="14080"/>
                </a:cubicBezTo>
                <a:cubicBezTo>
                  <a:pt x="20257" y="14282"/>
                  <a:pt x="19403" y="14426"/>
                  <a:pt x="18530" y="14508"/>
                </a:cubicBezTo>
                <a:cubicBezTo>
                  <a:pt x="18327" y="15139"/>
                  <a:pt x="17859" y="15646"/>
                  <a:pt x="17257" y="15907"/>
                </a:cubicBezTo>
                <a:close/>
                <a:moveTo>
                  <a:pt x="14276" y="12805"/>
                </a:moveTo>
                <a:cubicBezTo>
                  <a:pt x="14419" y="12507"/>
                  <a:pt x="14622" y="12243"/>
                  <a:pt x="14874" y="12035"/>
                </a:cubicBezTo>
                <a:cubicBezTo>
                  <a:pt x="14195" y="9949"/>
                  <a:pt x="13121" y="8039"/>
                  <a:pt x="11737" y="6396"/>
                </a:cubicBezTo>
                <a:cubicBezTo>
                  <a:pt x="11463" y="6514"/>
                  <a:pt x="11160" y="6577"/>
                  <a:pt x="10841" y="6577"/>
                </a:cubicBezTo>
                <a:cubicBezTo>
                  <a:pt x="10342" y="6577"/>
                  <a:pt x="9882" y="6417"/>
                  <a:pt x="9506" y="6149"/>
                </a:cubicBezTo>
                <a:cubicBezTo>
                  <a:pt x="8672" y="6781"/>
                  <a:pt x="7901" y="7491"/>
                  <a:pt x="7200" y="8265"/>
                </a:cubicBezTo>
                <a:cubicBezTo>
                  <a:pt x="7421" y="8616"/>
                  <a:pt x="7549" y="9031"/>
                  <a:pt x="7549" y="9475"/>
                </a:cubicBezTo>
                <a:cubicBezTo>
                  <a:pt x="7549" y="9714"/>
                  <a:pt x="7512" y="9945"/>
                  <a:pt x="7444" y="10163"/>
                </a:cubicBezTo>
                <a:cubicBezTo>
                  <a:pt x="9459" y="11509"/>
                  <a:pt x="11779" y="12434"/>
                  <a:pt x="14276" y="12805"/>
                </a:cubicBezTo>
                <a:close/>
                <a:moveTo>
                  <a:pt x="10842" y="1983"/>
                </a:moveTo>
                <a:cubicBezTo>
                  <a:pt x="11448" y="1983"/>
                  <a:pt x="11998" y="2218"/>
                  <a:pt x="12410" y="2604"/>
                </a:cubicBezTo>
                <a:cubicBezTo>
                  <a:pt x="13609" y="2088"/>
                  <a:pt x="14870" y="1691"/>
                  <a:pt x="16184" y="1439"/>
                </a:cubicBezTo>
                <a:cubicBezTo>
                  <a:pt x="14598" y="525"/>
                  <a:pt x="12760" y="0"/>
                  <a:pt x="10799" y="0"/>
                </a:cubicBezTo>
                <a:cubicBezTo>
                  <a:pt x="9463" y="0"/>
                  <a:pt x="8183" y="245"/>
                  <a:pt x="7001" y="690"/>
                </a:cubicBezTo>
                <a:cubicBezTo>
                  <a:pt x="7938" y="1154"/>
                  <a:pt x="8833" y="1694"/>
                  <a:pt x="9673" y="2304"/>
                </a:cubicBezTo>
                <a:cubicBezTo>
                  <a:pt x="10017" y="2100"/>
                  <a:pt x="10415" y="1983"/>
                  <a:pt x="10842" y="1983"/>
                </a:cubicBezTo>
                <a:close/>
                <a:moveTo>
                  <a:pt x="2953" y="9475"/>
                </a:moveTo>
                <a:cubicBezTo>
                  <a:pt x="2953" y="9153"/>
                  <a:pt x="3021" y="8845"/>
                  <a:pt x="3140" y="8568"/>
                </a:cubicBezTo>
                <a:cubicBezTo>
                  <a:pt x="2402" y="7756"/>
                  <a:pt x="1735" y="6882"/>
                  <a:pt x="1150" y="5952"/>
                </a:cubicBezTo>
                <a:cubicBezTo>
                  <a:pt x="417" y="7409"/>
                  <a:pt x="0" y="9057"/>
                  <a:pt x="0" y="10801"/>
                </a:cubicBezTo>
                <a:cubicBezTo>
                  <a:pt x="0" y="12819"/>
                  <a:pt x="556" y="14708"/>
                  <a:pt x="1520" y="16324"/>
                </a:cubicBezTo>
                <a:cubicBezTo>
                  <a:pt x="1865" y="14382"/>
                  <a:pt x="2519" y="12546"/>
                  <a:pt x="3421" y="10863"/>
                </a:cubicBezTo>
                <a:cubicBezTo>
                  <a:pt x="3128" y="10478"/>
                  <a:pt x="2953" y="9996"/>
                  <a:pt x="2953" y="9475"/>
                </a:cubicBezTo>
                <a:close/>
                <a:moveTo>
                  <a:pt x="5252" y="7178"/>
                </a:moveTo>
                <a:cubicBezTo>
                  <a:pt x="5486" y="7178"/>
                  <a:pt x="5714" y="7212"/>
                  <a:pt x="5928" y="7279"/>
                </a:cubicBezTo>
                <a:cubicBezTo>
                  <a:pt x="6738" y="6372"/>
                  <a:pt x="7636" y="5546"/>
                  <a:pt x="8608" y="4814"/>
                </a:cubicBezTo>
                <a:cubicBezTo>
                  <a:pt x="8567" y="4643"/>
                  <a:pt x="8545" y="4463"/>
                  <a:pt x="8545" y="4280"/>
                </a:cubicBezTo>
                <a:cubicBezTo>
                  <a:pt x="8545" y="4025"/>
                  <a:pt x="8587" y="3780"/>
                  <a:pt x="8664" y="3551"/>
                </a:cubicBezTo>
                <a:cubicBezTo>
                  <a:pt x="7574" y="2771"/>
                  <a:pt x="6390" y="2115"/>
                  <a:pt x="5130" y="1609"/>
                </a:cubicBezTo>
                <a:cubicBezTo>
                  <a:pt x="3950" y="2339"/>
                  <a:pt x="2920" y="3289"/>
                  <a:pt x="2099" y="4404"/>
                </a:cubicBezTo>
                <a:cubicBezTo>
                  <a:pt x="2708" y="5484"/>
                  <a:pt x="3432" y="6490"/>
                  <a:pt x="4256" y="7406"/>
                </a:cubicBezTo>
                <a:cubicBezTo>
                  <a:pt x="4557" y="7261"/>
                  <a:pt x="4893" y="7178"/>
                  <a:pt x="5252" y="7178"/>
                </a:cubicBezTo>
                <a:close/>
              </a:path>
            </a:pathLst>
          </a:custGeom>
          <a:solidFill>
            <a:srgbClr val="0359A7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2BCD01-5DBF-A101-431A-960E43D91A9B}"/>
              </a:ext>
            </a:extLst>
          </p:cNvPr>
          <p:cNvGrpSpPr/>
          <p:nvPr/>
        </p:nvGrpSpPr>
        <p:grpSpPr>
          <a:xfrm>
            <a:off x="0" y="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072D2FE-C132-09AD-03F6-A8C0936EABAE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6C6EFF25-F033-D09C-4C2B-29FDDEBD07B3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D4D6EE7D-6FE9-7180-D409-0C1BF371EBE8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A3015B42-9A61-246C-4463-792CF877D8F7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8B23C51D-463F-B110-9666-C2AA551C257C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3A5E7A95-81F7-E777-BEDA-FAE6F2233042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7271A06A-7424-1E7F-6286-9D45500CFF85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4AF6B5F4-5338-1DEC-66B9-94BFFF4236C2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B52CA5FF-5BEA-82BB-21ED-1FABC534CD81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F1B20953-A53B-5334-98BB-92006F4DFF10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61A57FDE-9BFD-FEB6-7E1A-DB9BA21780E3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65" name="Picture 64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6" name="淘宝-想搞设计PPT(倒卖必究)-46">
                <a:extLst>
                  <a:ext uri="{FF2B5EF4-FFF2-40B4-BE49-F238E27FC236}">
                    <a16:creationId xmlns:a16="http://schemas.microsoft.com/office/drawing/2014/main" id="{161C9F7D-2B0D-5650-7471-C618C3381D07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淘宝-想搞设计PPT(倒卖必究)-16">
              <a:extLst>
                <a:ext uri="{FF2B5EF4-FFF2-40B4-BE49-F238E27FC236}">
                  <a16:creationId xmlns:a16="http://schemas.microsoft.com/office/drawing/2014/main" id="{26ACCC6B-2D49-4763-22A2-173081D4937B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C1CEE7C9-B387-4CC5-8A41-5812A2D25840}"/>
              </a:ext>
            </a:extLst>
          </p:cNvPr>
          <p:cNvSpPr>
            <a:spLocks/>
          </p:cNvSpPr>
          <p:nvPr/>
        </p:nvSpPr>
        <p:spPr bwMode="auto">
          <a:xfrm flipH="1">
            <a:off x="4943872" y="1914171"/>
            <a:ext cx="1009573" cy="2117140"/>
          </a:xfrm>
          <a:custGeom>
            <a:avLst/>
            <a:gdLst/>
            <a:ahLst/>
            <a:cxnLst>
              <a:cxn ang="0">
                <a:pos x="132" y="716"/>
              </a:cxn>
              <a:cxn ang="0">
                <a:pos x="4" y="771"/>
              </a:cxn>
              <a:cxn ang="0">
                <a:pos x="140" y="1089"/>
              </a:cxn>
              <a:cxn ang="0">
                <a:pos x="268" y="1034"/>
              </a:cxn>
              <a:cxn ang="0">
                <a:pos x="351" y="1133"/>
              </a:cxn>
              <a:cxn ang="0">
                <a:pos x="540" y="946"/>
              </a:cxn>
              <a:cxn ang="0">
                <a:pos x="427" y="778"/>
              </a:cxn>
              <a:cxn ang="0">
                <a:pos x="540" y="187"/>
              </a:cxn>
              <a:cxn ang="0">
                <a:pos x="351" y="0"/>
              </a:cxn>
              <a:cxn ang="0">
                <a:pos x="258" y="113"/>
              </a:cxn>
              <a:cxn ang="0">
                <a:pos x="129" y="61"/>
              </a:cxn>
              <a:cxn ang="0">
                <a:pos x="0" y="381"/>
              </a:cxn>
              <a:cxn ang="0">
                <a:pos x="129" y="433"/>
              </a:cxn>
              <a:cxn ang="0">
                <a:pos x="132" y="716"/>
              </a:cxn>
            </a:cxnLst>
            <a:rect l="0" t="0" r="r" b="b"/>
            <a:pathLst>
              <a:path w="540" h="1133">
                <a:moveTo>
                  <a:pt x="132" y="716"/>
                </a:moveTo>
                <a:cubicBezTo>
                  <a:pt x="4" y="771"/>
                  <a:pt x="4" y="771"/>
                  <a:pt x="4" y="771"/>
                </a:cubicBezTo>
                <a:cubicBezTo>
                  <a:pt x="140" y="1089"/>
                  <a:pt x="140" y="1089"/>
                  <a:pt x="140" y="1089"/>
                </a:cubicBezTo>
                <a:cubicBezTo>
                  <a:pt x="268" y="1034"/>
                  <a:pt x="268" y="1034"/>
                  <a:pt x="268" y="1034"/>
                </a:cubicBezTo>
                <a:cubicBezTo>
                  <a:pt x="293" y="1069"/>
                  <a:pt x="321" y="1103"/>
                  <a:pt x="351" y="1133"/>
                </a:cubicBezTo>
                <a:cubicBezTo>
                  <a:pt x="540" y="946"/>
                  <a:pt x="540" y="946"/>
                  <a:pt x="540" y="946"/>
                </a:cubicBezTo>
                <a:cubicBezTo>
                  <a:pt x="493" y="899"/>
                  <a:pt x="454" y="842"/>
                  <a:pt x="427" y="778"/>
                </a:cubicBezTo>
                <a:cubicBezTo>
                  <a:pt x="339" y="571"/>
                  <a:pt x="391" y="338"/>
                  <a:pt x="540" y="187"/>
                </a:cubicBezTo>
                <a:cubicBezTo>
                  <a:pt x="351" y="0"/>
                  <a:pt x="351" y="0"/>
                  <a:pt x="351" y="0"/>
                </a:cubicBezTo>
                <a:cubicBezTo>
                  <a:pt x="317" y="34"/>
                  <a:pt x="286" y="72"/>
                  <a:pt x="258" y="113"/>
                </a:cubicBezTo>
                <a:cubicBezTo>
                  <a:pt x="129" y="61"/>
                  <a:pt x="129" y="61"/>
                  <a:pt x="129" y="61"/>
                </a:cubicBezTo>
                <a:cubicBezTo>
                  <a:pt x="0" y="381"/>
                  <a:pt x="0" y="381"/>
                  <a:pt x="0" y="381"/>
                </a:cubicBezTo>
                <a:cubicBezTo>
                  <a:pt x="129" y="433"/>
                  <a:pt x="129" y="433"/>
                  <a:pt x="129" y="433"/>
                </a:cubicBezTo>
                <a:cubicBezTo>
                  <a:pt x="113" y="527"/>
                  <a:pt x="114" y="622"/>
                  <a:pt x="132" y="716"/>
                </a:cubicBezTo>
                <a:close/>
              </a:path>
            </a:pathLst>
          </a:custGeom>
          <a:solidFill>
            <a:srgbClr val="0359A7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4E96034-6D03-4FEF-BA0C-34D56D80B175}"/>
              </a:ext>
            </a:extLst>
          </p:cNvPr>
          <p:cNvSpPr>
            <a:spLocks/>
          </p:cNvSpPr>
          <p:nvPr/>
        </p:nvSpPr>
        <p:spPr bwMode="auto">
          <a:xfrm flipH="1">
            <a:off x="2500844" y="1914171"/>
            <a:ext cx="1009573" cy="2117140"/>
          </a:xfrm>
          <a:custGeom>
            <a:avLst/>
            <a:gdLst/>
            <a:ahLst/>
            <a:cxnLst>
              <a:cxn ang="0">
                <a:pos x="189" y="1133"/>
              </a:cxn>
              <a:cxn ang="0">
                <a:pos x="282" y="1020"/>
              </a:cxn>
              <a:cxn ang="0">
                <a:pos x="411" y="1072"/>
              </a:cxn>
              <a:cxn ang="0">
                <a:pos x="540" y="752"/>
              </a:cxn>
              <a:cxn ang="0">
                <a:pos x="411" y="700"/>
              </a:cxn>
              <a:cxn ang="0">
                <a:pos x="408" y="417"/>
              </a:cxn>
              <a:cxn ang="0">
                <a:pos x="536" y="362"/>
              </a:cxn>
              <a:cxn ang="0">
                <a:pos x="401" y="44"/>
              </a:cxn>
              <a:cxn ang="0">
                <a:pos x="272" y="99"/>
              </a:cxn>
              <a:cxn ang="0">
                <a:pos x="189" y="0"/>
              </a:cxn>
              <a:cxn ang="0">
                <a:pos x="0" y="186"/>
              </a:cxn>
              <a:cxn ang="0">
                <a:pos x="113" y="355"/>
              </a:cxn>
              <a:cxn ang="0">
                <a:pos x="0" y="946"/>
              </a:cxn>
              <a:cxn ang="0">
                <a:pos x="189" y="1133"/>
              </a:cxn>
            </a:cxnLst>
            <a:rect l="0" t="0" r="r" b="b"/>
            <a:pathLst>
              <a:path w="540" h="1133">
                <a:moveTo>
                  <a:pt x="189" y="1133"/>
                </a:moveTo>
                <a:cubicBezTo>
                  <a:pt x="223" y="1099"/>
                  <a:pt x="254" y="1061"/>
                  <a:pt x="282" y="1020"/>
                </a:cubicBezTo>
                <a:cubicBezTo>
                  <a:pt x="411" y="1072"/>
                  <a:pt x="411" y="1072"/>
                  <a:pt x="411" y="1072"/>
                </a:cubicBezTo>
                <a:cubicBezTo>
                  <a:pt x="540" y="752"/>
                  <a:pt x="540" y="752"/>
                  <a:pt x="540" y="752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7" y="605"/>
                  <a:pt x="426" y="511"/>
                  <a:pt x="408" y="417"/>
                </a:cubicBezTo>
                <a:cubicBezTo>
                  <a:pt x="536" y="362"/>
                  <a:pt x="536" y="362"/>
                  <a:pt x="536" y="362"/>
                </a:cubicBezTo>
                <a:cubicBezTo>
                  <a:pt x="401" y="44"/>
                  <a:pt x="401" y="44"/>
                  <a:pt x="401" y="44"/>
                </a:cubicBezTo>
                <a:cubicBezTo>
                  <a:pt x="272" y="99"/>
                  <a:pt x="272" y="99"/>
                  <a:pt x="272" y="99"/>
                </a:cubicBezTo>
                <a:cubicBezTo>
                  <a:pt x="247" y="63"/>
                  <a:pt x="219" y="30"/>
                  <a:pt x="189" y="0"/>
                </a:cubicBezTo>
                <a:cubicBezTo>
                  <a:pt x="0" y="186"/>
                  <a:pt x="0" y="186"/>
                  <a:pt x="0" y="186"/>
                </a:cubicBezTo>
                <a:cubicBezTo>
                  <a:pt x="47" y="234"/>
                  <a:pt x="86" y="291"/>
                  <a:pt x="113" y="355"/>
                </a:cubicBezTo>
                <a:cubicBezTo>
                  <a:pt x="201" y="562"/>
                  <a:pt x="149" y="795"/>
                  <a:pt x="0" y="946"/>
                </a:cubicBezTo>
                <a:lnTo>
                  <a:pt x="189" y="1133"/>
                </a:lnTo>
                <a:close/>
              </a:path>
            </a:pathLst>
          </a:custGeom>
          <a:solidFill>
            <a:srgbClr val="0359A7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858AF42C-93E3-4599-9EAE-5282CA19273D}"/>
              </a:ext>
            </a:extLst>
          </p:cNvPr>
          <p:cNvSpPr>
            <a:spLocks/>
          </p:cNvSpPr>
          <p:nvPr/>
        </p:nvSpPr>
        <p:spPr bwMode="auto">
          <a:xfrm flipH="1">
            <a:off x="3157180" y="1246440"/>
            <a:ext cx="2139929" cy="1016409"/>
          </a:xfrm>
          <a:custGeom>
            <a:avLst/>
            <a:gdLst/>
            <a:ahLst/>
            <a:cxnLst>
              <a:cxn ang="0">
                <a:pos x="1145" y="357"/>
              </a:cxn>
              <a:cxn ang="0">
                <a:pos x="1026" y="258"/>
              </a:cxn>
              <a:cxn ang="0">
                <a:pos x="1078" y="129"/>
              </a:cxn>
              <a:cxn ang="0">
                <a:pos x="758" y="0"/>
              </a:cxn>
              <a:cxn ang="0">
                <a:pos x="706" y="129"/>
              </a:cxn>
              <a:cxn ang="0">
                <a:pos x="423" y="132"/>
              </a:cxn>
              <a:cxn ang="0">
                <a:pos x="368" y="4"/>
              </a:cxn>
              <a:cxn ang="0">
                <a:pos x="50" y="139"/>
              </a:cxn>
              <a:cxn ang="0">
                <a:pos x="105" y="268"/>
              </a:cxn>
              <a:cxn ang="0">
                <a:pos x="0" y="357"/>
              </a:cxn>
              <a:cxn ang="0">
                <a:pos x="189" y="544"/>
              </a:cxn>
              <a:cxn ang="0">
                <a:pos x="361" y="427"/>
              </a:cxn>
              <a:cxn ang="0">
                <a:pos x="361" y="427"/>
              </a:cxn>
              <a:cxn ang="0">
                <a:pos x="572" y="384"/>
              </a:cxn>
              <a:cxn ang="0">
                <a:pos x="956" y="543"/>
              </a:cxn>
              <a:cxn ang="0">
                <a:pos x="1145" y="357"/>
              </a:cxn>
            </a:cxnLst>
            <a:rect l="0" t="0" r="r" b="b"/>
            <a:pathLst>
              <a:path w="1145" h="544">
                <a:moveTo>
                  <a:pt x="1145" y="357"/>
                </a:moveTo>
                <a:cubicBezTo>
                  <a:pt x="1109" y="320"/>
                  <a:pt x="1069" y="287"/>
                  <a:pt x="1026" y="258"/>
                </a:cubicBezTo>
                <a:cubicBezTo>
                  <a:pt x="1078" y="129"/>
                  <a:pt x="1078" y="129"/>
                  <a:pt x="1078" y="129"/>
                </a:cubicBezTo>
                <a:cubicBezTo>
                  <a:pt x="758" y="0"/>
                  <a:pt x="758" y="0"/>
                  <a:pt x="758" y="0"/>
                </a:cubicBezTo>
                <a:cubicBezTo>
                  <a:pt x="706" y="129"/>
                  <a:pt x="706" y="129"/>
                  <a:pt x="706" y="129"/>
                </a:cubicBezTo>
                <a:cubicBezTo>
                  <a:pt x="612" y="114"/>
                  <a:pt x="516" y="115"/>
                  <a:pt x="423" y="132"/>
                </a:cubicBezTo>
                <a:cubicBezTo>
                  <a:pt x="368" y="4"/>
                  <a:pt x="368" y="4"/>
                  <a:pt x="368" y="4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105" y="268"/>
                  <a:pt x="105" y="268"/>
                  <a:pt x="105" y="268"/>
                </a:cubicBezTo>
                <a:cubicBezTo>
                  <a:pt x="67" y="295"/>
                  <a:pt x="32" y="324"/>
                  <a:pt x="0" y="357"/>
                </a:cubicBezTo>
                <a:cubicBezTo>
                  <a:pt x="189" y="544"/>
                  <a:pt x="189" y="544"/>
                  <a:pt x="189" y="544"/>
                </a:cubicBezTo>
                <a:cubicBezTo>
                  <a:pt x="237" y="495"/>
                  <a:pt x="295" y="455"/>
                  <a:pt x="361" y="427"/>
                </a:cubicBezTo>
                <a:cubicBezTo>
                  <a:pt x="361" y="427"/>
                  <a:pt x="361" y="427"/>
                  <a:pt x="361" y="427"/>
                </a:cubicBezTo>
                <a:cubicBezTo>
                  <a:pt x="428" y="398"/>
                  <a:pt x="500" y="384"/>
                  <a:pt x="572" y="384"/>
                </a:cubicBezTo>
                <a:cubicBezTo>
                  <a:pt x="719" y="384"/>
                  <a:pt x="857" y="443"/>
                  <a:pt x="956" y="543"/>
                </a:cubicBezTo>
                <a:lnTo>
                  <a:pt x="1145" y="35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AE4ABDD9-F97E-4FA1-AFDF-3290FB5809ED}"/>
              </a:ext>
            </a:extLst>
          </p:cNvPr>
          <p:cNvSpPr>
            <a:spLocks/>
          </p:cNvSpPr>
          <p:nvPr/>
        </p:nvSpPr>
        <p:spPr bwMode="auto">
          <a:xfrm flipH="1">
            <a:off x="3157180" y="3682632"/>
            <a:ext cx="2139929" cy="1016409"/>
          </a:xfrm>
          <a:custGeom>
            <a:avLst/>
            <a:gdLst/>
            <a:ahLst/>
            <a:cxnLst>
              <a:cxn ang="0">
                <a:pos x="0" y="187"/>
              </a:cxn>
              <a:cxn ang="0">
                <a:pos x="119" y="286"/>
              </a:cxn>
              <a:cxn ang="0">
                <a:pos x="67" y="415"/>
              </a:cxn>
              <a:cxn ang="0">
                <a:pos x="387" y="544"/>
              </a:cxn>
              <a:cxn ang="0">
                <a:pos x="440" y="415"/>
              </a:cxn>
              <a:cxn ang="0">
                <a:pos x="722" y="412"/>
              </a:cxn>
              <a:cxn ang="0">
                <a:pos x="777" y="540"/>
              </a:cxn>
              <a:cxn ang="0">
                <a:pos x="1095" y="405"/>
              </a:cxn>
              <a:cxn ang="0">
                <a:pos x="1040" y="276"/>
              </a:cxn>
              <a:cxn ang="0">
                <a:pos x="1145" y="187"/>
              </a:cxn>
              <a:cxn ang="0">
                <a:pos x="956" y="0"/>
              </a:cxn>
              <a:cxn ang="0">
                <a:pos x="784" y="117"/>
              </a:cxn>
              <a:cxn ang="0">
                <a:pos x="573" y="160"/>
              </a:cxn>
              <a:cxn ang="0">
                <a:pos x="189" y="0"/>
              </a:cxn>
              <a:cxn ang="0">
                <a:pos x="0" y="187"/>
              </a:cxn>
            </a:cxnLst>
            <a:rect l="0" t="0" r="r" b="b"/>
            <a:pathLst>
              <a:path w="1145" h="544">
                <a:moveTo>
                  <a:pt x="0" y="187"/>
                </a:moveTo>
                <a:cubicBezTo>
                  <a:pt x="36" y="224"/>
                  <a:pt x="76" y="257"/>
                  <a:pt x="119" y="286"/>
                </a:cubicBezTo>
                <a:cubicBezTo>
                  <a:pt x="67" y="415"/>
                  <a:pt x="67" y="415"/>
                  <a:pt x="67" y="415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440" y="415"/>
                  <a:pt x="440" y="415"/>
                  <a:pt x="440" y="415"/>
                </a:cubicBezTo>
                <a:cubicBezTo>
                  <a:pt x="533" y="430"/>
                  <a:pt x="629" y="429"/>
                  <a:pt x="722" y="412"/>
                </a:cubicBezTo>
                <a:cubicBezTo>
                  <a:pt x="777" y="540"/>
                  <a:pt x="777" y="540"/>
                  <a:pt x="777" y="540"/>
                </a:cubicBezTo>
                <a:cubicBezTo>
                  <a:pt x="1095" y="405"/>
                  <a:pt x="1095" y="405"/>
                  <a:pt x="1095" y="405"/>
                </a:cubicBezTo>
                <a:cubicBezTo>
                  <a:pt x="1040" y="276"/>
                  <a:pt x="1040" y="276"/>
                  <a:pt x="1040" y="276"/>
                </a:cubicBezTo>
                <a:cubicBezTo>
                  <a:pt x="1078" y="249"/>
                  <a:pt x="1113" y="220"/>
                  <a:pt x="1145" y="187"/>
                </a:cubicBezTo>
                <a:cubicBezTo>
                  <a:pt x="956" y="0"/>
                  <a:pt x="956" y="0"/>
                  <a:pt x="956" y="0"/>
                </a:cubicBezTo>
                <a:cubicBezTo>
                  <a:pt x="908" y="49"/>
                  <a:pt x="850" y="89"/>
                  <a:pt x="784" y="117"/>
                </a:cubicBezTo>
                <a:cubicBezTo>
                  <a:pt x="717" y="146"/>
                  <a:pt x="646" y="160"/>
                  <a:pt x="573" y="160"/>
                </a:cubicBezTo>
                <a:cubicBezTo>
                  <a:pt x="426" y="160"/>
                  <a:pt x="289" y="101"/>
                  <a:pt x="189" y="0"/>
                </a:cubicBezTo>
                <a:lnTo>
                  <a:pt x="0" y="187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F48E7411-8209-43A5-8F72-3944F79A32E7}"/>
              </a:ext>
            </a:extLst>
          </p:cNvPr>
          <p:cNvGrpSpPr/>
          <p:nvPr/>
        </p:nvGrpSpPr>
        <p:grpSpPr>
          <a:xfrm>
            <a:off x="1550525" y="4464309"/>
            <a:ext cx="3928900" cy="1592983"/>
            <a:chOff x="1123520" y="4464309"/>
            <a:chExt cx="3928900" cy="1592983"/>
          </a:xfrm>
        </p:grpSpPr>
        <p:sp>
          <p:nvSpPr>
            <p:cNvPr id="60" name="淘宝-想搞设计PPT(倒卖必究)-60">
              <a:extLst>
                <a:ext uri="{FF2B5EF4-FFF2-40B4-BE49-F238E27FC236}">
                  <a16:creationId xmlns:a16="http://schemas.microsoft.com/office/drawing/2014/main" id="{D14F4989-EAA6-4A40-8510-1CCE9F6104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3520" y="4464309"/>
              <a:ext cx="3928900" cy="1592983"/>
            </a:xfrm>
            <a:custGeom>
              <a:avLst/>
              <a:gdLst/>
              <a:ahLst/>
              <a:cxnLst>
                <a:cxn ang="0">
                  <a:pos x="1887" y="0"/>
                </a:cxn>
                <a:cxn ang="0">
                  <a:pos x="1370" y="77"/>
                </a:cxn>
                <a:cxn ang="0">
                  <a:pos x="1044" y="175"/>
                </a:cxn>
                <a:cxn ang="0">
                  <a:pos x="906" y="319"/>
                </a:cxn>
                <a:cxn ang="0">
                  <a:pos x="834" y="352"/>
                </a:cxn>
                <a:cxn ang="0">
                  <a:pos x="779" y="380"/>
                </a:cxn>
                <a:cxn ang="0">
                  <a:pos x="674" y="366"/>
                </a:cxn>
                <a:cxn ang="0">
                  <a:pos x="584" y="357"/>
                </a:cxn>
                <a:cxn ang="0">
                  <a:pos x="468" y="353"/>
                </a:cxn>
                <a:cxn ang="0">
                  <a:pos x="351" y="335"/>
                </a:cxn>
                <a:cxn ang="0">
                  <a:pos x="306" y="340"/>
                </a:cxn>
                <a:cxn ang="0">
                  <a:pos x="241" y="291"/>
                </a:cxn>
                <a:cxn ang="0">
                  <a:pos x="197" y="258"/>
                </a:cxn>
                <a:cxn ang="0">
                  <a:pos x="91" y="204"/>
                </a:cxn>
                <a:cxn ang="0">
                  <a:pos x="37" y="270"/>
                </a:cxn>
                <a:cxn ang="0">
                  <a:pos x="55" y="297"/>
                </a:cxn>
                <a:cxn ang="0">
                  <a:pos x="32" y="366"/>
                </a:cxn>
                <a:cxn ang="0">
                  <a:pos x="112" y="443"/>
                </a:cxn>
                <a:cxn ang="0">
                  <a:pos x="273" y="569"/>
                </a:cxn>
                <a:cxn ang="0">
                  <a:pos x="443" y="684"/>
                </a:cxn>
                <a:cxn ang="0">
                  <a:pos x="684" y="739"/>
                </a:cxn>
                <a:cxn ang="0">
                  <a:pos x="849" y="827"/>
                </a:cxn>
                <a:cxn ang="0">
                  <a:pos x="1259" y="653"/>
                </a:cxn>
                <a:cxn ang="0">
                  <a:pos x="1893" y="463"/>
                </a:cxn>
                <a:cxn ang="0">
                  <a:pos x="1887" y="0"/>
                </a:cxn>
              </a:cxnLst>
              <a:rect l="0" t="0" r="r" b="b"/>
              <a:pathLst>
                <a:path w="2102" h="853">
                  <a:moveTo>
                    <a:pt x="1887" y="0"/>
                  </a:moveTo>
                  <a:cubicBezTo>
                    <a:pt x="1767" y="2"/>
                    <a:pt x="1450" y="64"/>
                    <a:pt x="1370" y="77"/>
                  </a:cubicBezTo>
                  <a:cubicBezTo>
                    <a:pt x="1253" y="60"/>
                    <a:pt x="1140" y="86"/>
                    <a:pt x="1044" y="175"/>
                  </a:cubicBezTo>
                  <a:cubicBezTo>
                    <a:pt x="948" y="264"/>
                    <a:pt x="906" y="319"/>
                    <a:pt x="906" y="319"/>
                  </a:cubicBezTo>
                  <a:cubicBezTo>
                    <a:pt x="906" y="319"/>
                    <a:pt x="870" y="340"/>
                    <a:pt x="834" y="352"/>
                  </a:cubicBezTo>
                  <a:cubicBezTo>
                    <a:pt x="799" y="364"/>
                    <a:pt x="779" y="380"/>
                    <a:pt x="779" y="380"/>
                  </a:cubicBezTo>
                  <a:cubicBezTo>
                    <a:pt x="779" y="380"/>
                    <a:pt x="709" y="361"/>
                    <a:pt x="674" y="366"/>
                  </a:cubicBezTo>
                  <a:cubicBezTo>
                    <a:pt x="638" y="371"/>
                    <a:pt x="627" y="363"/>
                    <a:pt x="584" y="357"/>
                  </a:cubicBezTo>
                  <a:cubicBezTo>
                    <a:pt x="541" y="351"/>
                    <a:pt x="499" y="359"/>
                    <a:pt x="468" y="353"/>
                  </a:cubicBezTo>
                  <a:cubicBezTo>
                    <a:pt x="436" y="347"/>
                    <a:pt x="385" y="334"/>
                    <a:pt x="351" y="335"/>
                  </a:cubicBezTo>
                  <a:cubicBezTo>
                    <a:pt x="318" y="336"/>
                    <a:pt x="306" y="340"/>
                    <a:pt x="306" y="340"/>
                  </a:cubicBezTo>
                  <a:cubicBezTo>
                    <a:pt x="306" y="340"/>
                    <a:pt x="264" y="302"/>
                    <a:pt x="241" y="291"/>
                  </a:cubicBezTo>
                  <a:cubicBezTo>
                    <a:pt x="219" y="280"/>
                    <a:pt x="197" y="258"/>
                    <a:pt x="197" y="258"/>
                  </a:cubicBezTo>
                  <a:cubicBezTo>
                    <a:pt x="197" y="258"/>
                    <a:pt x="158" y="198"/>
                    <a:pt x="91" y="204"/>
                  </a:cubicBezTo>
                  <a:cubicBezTo>
                    <a:pt x="24" y="210"/>
                    <a:pt x="21" y="250"/>
                    <a:pt x="37" y="270"/>
                  </a:cubicBezTo>
                  <a:cubicBezTo>
                    <a:pt x="53" y="290"/>
                    <a:pt x="55" y="297"/>
                    <a:pt x="55" y="297"/>
                  </a:cubicBezTo>
                  <a:cubicBezTo>
                    <a:pt x="55" y="297"/>
                    <a:pt x="0" y="331"/>
                    <a:pt x="32" y="366"/>
                  </a:cubicBezTo>
                  <a:cubicBezTo>
                    <a:pt x="64" y="401"/>
                    <a:pt x="91" y="417"/>
                    <a:pt x="112" y="443"/>
                  </a:cubicBezTo>
                  <a:cubicBezTo>
                    <a:pt x="133" y="469"/>
                    <a:pt x="207" y="521"/>
                    <a:pt x="273" y="569"/>
                  </a:cubicBezTo>
                  <a:cubicBezTo>
                    <a:pt x="339" y="617"/>
                    <a:pt x="391" y="661"/>
                    <a:pt x="443" y="684"/>
                  </a:cubicBezTo>
                  <a:cubicBezTo>
                    <a:pt x="495" y="708"/>
                    <a:pt x="614" y="714"/>
                    <a:pt x="684" y="739"/>
                  </a:cubicBezTo>
                  <a:cubicBezTo>
                    <a:pt x="753" y="765"/>
                    <a:pt x="808" y="801"/>
                    <a:pt x="849" y="827"/>
                  </a:cubicBezTo>
                  <a:cubicBezTo>
                    <a:pt x="889" y="853"/>
                    <a:pt x="1137" y="725"/>
                    <a:pt x="1259" y="653"/>
                  </a:cubicBezTo>
                  <a:cubicBezTo>
                    <a:pt x="1380" y="582"/>
                    <a:pt x="1684" y="439"/>
                    <a:pt x="1893" y="463"/>
                  </a:cubicBezTo>
                  <a:cubicBezTo>
                    <a:pt x="2102" y="488"/>
                    <a:pt x="2057" y="10"/>
                    <a:pt x="188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淘宝-想搞设计PPT(倒卖必究)-61">
              <a:extLst>
                <a:ext uri="{FF2B5EF4-FFF2-40B4-BE49-F238E27FC236}">
                  <a16:creationId xmlns:a16="http://schemas.microsoft.com/office/drawing/2014/main" id="{292D6BFA-9796-4D71-93D6-029916313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1141" y="4833498"/>
              <a:ext cx="3801279" cy="1223794"/>
            </a:xfrm>
            <a:custGeom>
              <a:avLst/>
              <a:gdLst/>
              <a:ahLst/>
              <a:cxnLst>
                <a:cxn ang="0">
                  <a:pos x="779" y="182"/>
                </a:cxn>
                <a:cxn ang="0">
                  <a:pos x="674" y="168"/>
                </a:cxn>
                <a:cxn ang="0">
                  <a:pos x="584" y="159"/>
                </a:cxn>
                <a:cxn ang="0">
                  <a:pos x="468" y="155"/>
                </a:cxn>
                <a:cxn ang="0">
                  <a:pos x="351" y="137"/>
                </a:cxn>
                <a:cxn ang="0">
                  <a:pos x="306" y="142"/>
                </a:cxn>
                <a:cxn ang="0">
                  <a:pos x="197" y="60"/>
                </a:cxn>
                <a:cxn ang="0">
                  <a:pos x="91" y="6"/>
                </a:cxn>
                <a:cxn ang="0">
                  <a:pos x="37" y="72"/>
                </a:cxn>
                <a:cxn ang="0">
                  <a:pos x="55" y="99"/>
                </a:cxn>
                <a:cxn ang="0">
                  <a:pos x="32" y="168"/>
                </a:cxn>
                <a:cxn ang="0">
                  <a:pos x="112" y="245"/>
                </a:cxn>
                <a:cxn ang="0">
                  <a:pos x="273" y="371"/>
                </a:cxn>
                <a:cxn ang="0">
                  <a:pos x="443" y="486"/>
                </a:cxn>
                <a:cxn ang="0">
                  <a:pos x="684" y="541"/>
                </a:cxn>
                <a:cxn ang="0">
                  <a:pos x="849" y="629"/>
                </a:cxn>
                <a:cxn ang="0">
                  <a:pos x="1259" y="455"/>
                </a:cxn>
                <a:cxn ang="0">
                  <a:pos x="1893" y="265"/>
                </a:cxn>
                <a:cxn ang="0">
                  <a:pos x="2011" y="101"/>
                </a:cxn>
                <a:cxn ang="0">
                  <a:pos x="1362" y="142"/>
                </a:cxn>
                <a:cxn ang="0">
                  <a:pos x="1065" y="316"/>
                </a:cxn>
                <a:cxn ang="0">
                  <a:pos x="1157" y="349"/>
                </a:cxn>
                <a:cxn ang="0">
                  <a:pos x="1050" y="510"/>
                </a:cxn>
                <a:cxn ang="0">
                  <a:pos x="865" y="581"/>
                </a:cxn>
                <a:cxn ang="0">
                  <a:pos x="629" y="510"/>
                </a:cxn>
                <a:cxn ang="0">
                  <a:pos x="684" y="476"/>
                </a:cxn>
                <a:cxn ang="0">
                  <a:pos x="811" y="453"/>
                </a:cxn>
                <a:cxn ang="0">
                  <a:pos x="835" y="454"/>
                </a:cxn>
                <a:cxn ang="0">
                  <a:pos x="879" y="417"/>
                </a:cxn>
                <a:cxn ang="0">
                  <a:pos x="934" y="413"/>
                </a:cxn>
                <a:cxn ang="0">
                  <a:pos x="1114" y="380"/>
                </a:cxn>
                <a:cxn ang="0">
                  <a:pos x="1078" y="372"/>
                </a:cxn>
                <a:cxn ang="0">
                  <a:pos x="835" y="411"/>
                </a:cxn>
                <a:cxn ang="0">
                  <a:pos x="515" y="485"/>
                </a:cxn>
                <a:cxn ang="0">
                  <a:pos x="406" y="411"/>
                </a:cxn>
                <a:cxn ang="0">
                  <a:pos x="453" y="311"/>
                </a:cxn>
                <a:cxn ang="0">
                  <a:pos x="597" y="237"/>
                </a:cxn>
                <a:cxn ang="0">
                  <a:pos x="779" y="182"/>
                </a:cxn>
              </a:cxnLst>
              <a:rect l="0" t="0" r="r" b="b"/>
              <a:pathLst>
                <a:path w="2033" h="655">
                  <a:moveTo>
                    <a:pt x="779" y="182"/>
                  </a:moveTo>
                  <a:cubicBezTo>
                    <a:pt x="779" y="182"/>
                    <a:pt x="709" y="163"/>
                    <a:pt x="674" y="168"/>
                  </a:cubicBezTo>
                  <a:cubicBezTo>
                    <a:pt x="638" y="173"/>
                    <a:pt x="627" y="165"/>
                    <a:pt x="584" y="159"/>
                  </a:cubicBezTo>
                  <a:cubicBezTo>
                    <a:pt x="541" y="153"/>
                    <a:pt x="499" y="161"/>
                    <a:pt x="468" y="155"/>
                  </a:cubicBezTo>
                  <a:cubicBezTo>
                    <a:pt x="436" y="149"/>
                    <a:pt x="385" y="136"/>
                    <a:pt x="351" y="137"/>
                  </a:cubicBezTo>
                  <a:cubicBezTo>
                    <a:pt x="318" y="138"/>
                    <a:pt x="306" y="142"/>
                    <a:pt x="306" y="142"/>
                  </a:cubicBezTo>
                  <a:cubicBezTo>
                    <a:pt x="265" y="112"/>
                    <a:pt x="240" y="91"/>
                    <a:pt x="197" y="60"/>
                  </a:cubicBezTo>
                  <a:cubicBezTo>
                    <a:pt x="197" y="60"/>
                    <a:pt x="158" y="0"/>
                    <a:pt x="91" y="6"/>
                  </a:cubicBezTo>
                  <a:cubicBezTo>
                    <a:pt x="24" y="12"/>
                    <a:pt x="21" y="52"/>
                    <a:pt x="37" y="72"/>
                  </a:cubicBezTo>
                  <a:cubicBezTo>
                    <a:pt x="53" y="92"/>
                    <a:pt x="55" y="99"/>
                    <a:pt x="55" y="99"/>
                  </a:cubicBezTo>
                  <a:cubicBezTo>
                    <a:pt x="55" y="99"/>
                    <a:pt x="0" y="133"/>
                    <a:pt x="32" y="168"/>
                  </a:cubicBezTo>
                  <a:cubicBezTo>
                    <a:pt x="64" y="203"/>
                    <a:pt x="91" y="219"/>
                    <a:pt x="112" y="245"/>
                  </a:cubicBezTo>
                  <a:cubicBezTo>
                    <a:pt x="133" y="271"/>
                    <a:pt x="207" y="323"/>
                    <a:pt x="273" y="371"/>
                  </a:cubicBezTo>
                  <a:cubicBezTo>
                    <a:pt x="339" y="419"/>
                    <a:pt x="391" y="463"/>
                    <a:pt x="443" y="486"/>
                  </a:cubicBezTo>
                  <a:cubicBezTo>
                    <a:pt x="495" y="510"/>
                    <a:pt x="614" y="516"/>
                    <a:pt x="684" y="541"/>
                  </a:cubicBezTo>
                  <a:cubicBezTo>
                    <a:pt x="753" y="567"/>
                    <a:pt x="808" y="603"/>
                    <a:pt x="849" y="629"/>
                  </a:cubicBezTo>
                  <a:cubicBezTo>
                    <a:pt x="889" y="655"/>
                    <a:pt x="1137" y="527"/>
                    <a:pt x="1259" y="455"/>
                  </a:cubicBezTo>
                  <a:cubicBezTo>
                    <a:pt x="1380" y="384"/>
                    <a:pt x="1753" y="249"/>
                    <a:pt x="1893" y="265"/>
                  </a:cubicBezTo>
                  <a:cubicBezTo>
                    <a:pt x="2033" y="282"/>
                    <a:pt x="1990" y="169"/>
                    <a:pt x="2011" y="101"/>
                  </a:cubicBezTo>
                  <a:cubicBezTo>
                    <a:pt x="1979" y="96"/>
                    <a:pt x="1402" y="124"/>
                    <a:pt x="1362" y="142"/>
                  </a:cubicBezTo>
                  <a:cubicBezTo>
                    <a:pt x="1266" y="185"/>
                    <a:pt x="1098" y="278"/>
                    <a:pt x="1065" y="316"/>
                  </a:cubicBezTo>
                  <a:cubicBezTo>
                    <a:pt x="1027" y="359"/>
                    <a:pt x="1118" y="371"/>
                    <a:pt x="1157" y="349"/>
                  </a:cubicBezTo>
                  <a:cubicBezTo>
                    <a:pt x="1223" y="313"/>
                    <a:pt x="1146" y="451"/>
                    <a:pt x="1050" y="510"/>
                  </a:cubicBezTo>
                  <a:cubicBezTo>
                    <a:pt x="955" y="570"/>
                    <a:pt x="899" y="604"/>
                    <a:pt x="865" y="581"/>
                  </a:cubicBezTo>
                  <a:cubicBezTo>
                    <a:pt x="832" y="557"/>
                    <a:pt x="719" y="508"/>
                    <a:pt x="629" y="510"/>
                  </a:cubicBezTo>
                  <a:cubicBezTo>
                    <a:pt x="539" y="512"/>
                    <a:pt x="640" y="486"/>
                    <a:pt x="684" y="476"/>
                  </a:cubicBezTo>
                  <a:cubicBezTo>
                    <a:pt x="728" y="467"/>
                    <a:pt x="796" y="442"/>
                    <a:pt x="811" y="453"/>
                  </a:cubicBezTo>
                  <a:cubicBezTo>
                    <a:pt x="827" y="464"/>
                    <a:pt x="837" y="474"/>
                    <a:pt x="835" y="454"/>
                  </a:cubicBezTo>
                  <a:cubicBezTo>
                    <a:pt x="833" y="434"/>
                    <a:pt x="836" y="427"/>
                    <a:pt x="879" y="417"/>
                  </a:cubicBezTo>
                  <a:cubicBezTo>
                    <a:pt x="922" y="406"/>
                    <a:pt x="909" y="416"/>
                    <a:pt x="934" y="413"/>
                  </a:cubicBezTo>
                  <a:cubicBezTo>
                    <a:pt x="958" y="410"/>
                    <a:pt x="1063" y="401"/>
                    <a:pt x="1114" y="380"/>
                  </a:cubicBezTo>
                  <a:cubicBezTo>
                    <a:pt x="1165" y="359"/>
                    <a:pt x="1161" y="344"/>
                    <a:pt x="1078" y="372"/>
                  </a:cubicBezTo>
                  <a:cubicBezTo>
                    <a:pt x="995" y="400"/>
                    <a:pt x="946" y="382"/>
                    <a:pt x="835" y="411"/>
                  </a:cubicBezTo>
                  <a:cubicBezTo>
                    <a:pt x="724" y="440"/>
                    <a:pt x="595" y="483"/>
                    <a:pt x="515" y="485"/>
                  </a:cubicBezTo>
                  <a:cubicBezTo>
                    <a:pt x="434" y="486"/>
                    <a:pt x="416" y="442"/>
                    <a:pt x="406" y="411"/>
                  </a:cubicBezTo>
                  <a:cubicBezTo>
                    <a:pt x="396" y="380"/>
                    <a:pt x="414" y="346"/>
                    <a:pt x="453" y="311"/>
                  </a:cubicBezTo>
                  <a:cubicBezTo>
                    <a:pt x="493" y="277"/>
                    <a:pt x="548" y="249"/>
                    <a:pt x="597" y="237"/>
                  </a:cubicBezTo>
                  <a:cubicBezTo>
                    <a:pt x="646" y="225"/>
                    <a:pt x="730" y="205"/>
                    <a:pt x="779" y="18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9" name="Group 4">
            <a:extLst>
              <a:ext uri="{FF2B5EF4-FFF2-40B4-BE49-F238E27FC236}">
                <a16:creationId xmlns:a16="http://schemas.microsoft.com/office/drawing/2014/main" id="{AAE006B2-6C2B-448C-9D46-C8E9A5E0440D}"/>
              </a:ext>
            </a:extLst>
          </p:cNvPr>
          <p:cNvGrpSpPr/>
          <p:nvPr/>
        </p:nvGrpSpPr>
        <p:grpSpPr>
          <a:xfrm>
            <a:off x="2375502" y="4831220"/>
            <a:ext cx="3028718" cy="1071104"/>
            <a:chOff x="1948497" y="4831220"/>
            <a:chExt cx="3028718" cy="1071104"/>
          </a:xfrm>
        </p:grpSpPr>
        <p:sp>
          <p:nvSpPr>
            <p:cNvPr id="51" name="淘宝-想搞设计PPT(倒卖必究)-51">
              <a:extLst>
                <a:ext uri="{FF2B5EF4-FFF2-40B4-BE49-F238E27FC236}">
                  <a16:creationId xmlns:a16="http://schemas.microsoft.com/office/drawing/2014/main" id="{17D1FB89-D8CD-4C58-B009-770C493986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8497" y="4838056"/>
              <a:ext cx="2354150" cy="920693"/>
            </a:xfrm>
            <a:custGeom>
              <a:avLst/>
              <a:gdLst/>
              <a:ahLst/>
              <a:cxnLst>
                <a:cxn ang="0">
                  <a:pos x="1218" y="75"/>
                </a:cxn>
                <a:cxn ang="0">
                  <a:pos x="1019" y="37"/>
                </a:cxn>
                <a:cxn ang="0">
                  <a:pos x="742" y="193"/>
                </a:cxn>
                <a:cxn ang="0">
                  <a:pos x="612" y="311"/>
                </a:cxn>
                <a:cxn ang="0">
                  <a:pos x="356" y="305"/>
                </a:cxn>
                <a:cxn ang="0">
                  <a:pos x="237" y="355"/>
                </a:cxn>
                <a:cxn ang="0">
                  <a:pos x="185" y="335"/>
                </a:cxn>
                <a:cxn ang="0">
                  <a:pos x="53" y="328"/>
                </a:cxn>
                <a:cxn ang="0">
                  <a:pos x="14" y="429"/>
                </a:cxn>
                <a:cxn ang="0">
                  <a:pos x="59" y="484"/>
                </a:cxn>
                <a:cxn ang="0">
                  <a:pos x="166" y="493"/>
                </a:cxn>
                <a:cxn ang="0">
                  <a:pos x="283" y="464"/>
                </a:cxn>
                <a:cxn ang="0">
                  <a:pos x="479" y="401"/>
                </a:cxn>
                <a:cxn ang="0">
                  <a:pos x="611" y="389"/>
                </a:cxn>
                <a:cxn ang="0">
                  <a:pos x="726" y="361"/>
                </a:cxn>
                <a:cxn ang="0">
                  <a:pos x="760" y="342"/>
                </a:cxn>
                <a:cxn ang="0">
                  <a:pos x="701" y="318"/>
                </a:cxn>
                <a:cxn ang="0">
                  <a:pos x="984" y="159"/>
                </a:cxn>
                <a:cxn ang="0">
                  <a:pos x="1186" y="126"/>
                </a:cxn>
                <a:cxn ang="0">
                  <a:pos x="1218" y="75"/>
                </a:cxn>
              </a:cxnLst>
              <a:rect l="0" t="0" r="r" b="b"/>
              <a:pathLst>
                <a:path w="1259" h="493">
                  <a:moveTo>
                    <a:pt x="1218" y="75"/>
                  </a:moveTo>
                  <a:cubicBezTo>
                    <a:pt x="1152" y="64"/>
                    <a:pt x="1063" y="0"/>
                    <a:pt x="1019" y="37"/>
                  </a:cubicBezTo>
                  <a:cubicBezTo>
                    <a:pt x="974" y="74"/>
                    <a:pt x="793" y="186"/>
                    <a:pt x="742" y="193"/>
                  </a:cubicBezTo>
                  <a:cubicBezTo>
                    <a:pt x="691" y="200"/>
                    <a:pt x="693" y="291"/>
                    <a:pt x="612" y="311"/>
                  </a:cubicBezTo>
                  <a:cubicBezTo>
                    <a:pt x="531" y="330"/>
                    <a:pt x="415" y="321"/>
                    <a:pt x="356" y="305"/>
                  </a:cubicBezTo>
                  <a:cubicBezTo>
                    <a:pt x="297" y="290"/>
                    <a:pt x="260" y="312"/>
                    <a:pt x="237" y="355"/>
                  </a:cubicBezTo>
                  <a:cubicBezTo>
                    <a:pt x="214" y="397"/>
                    <a:pt x="210" y="361"/>
                    <a:pt x="185" y="335"/>
                  </a:cubicBezTo>
                  <a:cubicBezTo>
                    <a:pt x="160" y="308"/>
                    <a:pt x="91" y="309"/>
                    <a:pt x="53" y="328"/>
                  </a:cubicBezTo>
                  <a:cubicBezTo>
                    <a:pt x="14" y="347"/>
                    <a:pt x="0" y="399"/>
                    <a:pt x="14" y="429"/>
                  </a:cubicBezTo>
                  <a:cubicBezTo>
                    <a:pt x="29" y="460"/>
                    <a:pt x="59" y="484"/>
                    <a:pt x="59" y="484"/>
                  </a:cubicBezTo>
                  <a:cubicBezTo>
                    <a:pt x="166" y="493"/>
                    <a:pt x="166" y="493"/>
                    <a:pt x="166" y="49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479" y="401"/>
                    <a:pt x="479" y="401"/>
                    <a:pt x="479" y="401"/>
                  </a:cubicBezTo>
                  <a:cubicBezTo>
                    <a:pt x="611" y="389"/>
                    <a:pt x="611" y="389"/>
                    <a:pt x="611" y="389"/>
                  </a:cubicBezTo>
                  <a:cubicBezTo>
                    <a:pt x="726" y="361"/>
                    <a:pt x="726" y="361"/>
                    <a:pt x="726" y="361"/>
                  </a:cubicBezTo>
                  <a:cubicBezTo>
                    <a:pt x="726" y="361"/>
                    <a:pt x="788" y="334"/>
                    <a:pt x="760" y="342"/>
                  </a:cubicBezTo>
                  <a:cubicBezTo>
                    <a:pt x="732" y="350"/>
                    <a:pt x="669" y="351"/>
                    <a:pt x="701" y="318"/>
                  </a:cubicBezTo>
                  <a:cubicBezTo>
                    <a:pt x="732" y="285"/>
                    <a:pt x="942" y="165"/>
                    <a:pt x="984" y="159"/>
                  </a:cubicBezTo>
                  <a:cubicBezTo>
                    <a:pt x="1026" y="152"/>
                    <a:pt x="1120" y="146"/>
                    <a:pt x="1186" y="126"/>
                  </a:cubicBezTo>
                  <a:cubicBezTo>
                    <a:pt x="1252" y="106"/>
                    <a:pt x="1259" y="75"/>
                    <a:pt x="1218" y="7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淘宝-想搞设计PPT(倒卖必究)-52">
              <a:extLst>
                <a:ext uri="{FF2B5EF4-FFF2-40B4-BE49-F238E27FC236}">
                  <a16:creationId xmlns:a16="http://schemas.microsoft.com/office/drawing/2014/main" id="{1D0B5F7F-5F92-4F6E-AA49-4543E0A47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4342" y="5437419"/>
              <a:ext cx="389700" cy="300821"/>
            </a:xfrm>
            <a:custGeom>
              <a:avLst/>
              <a:gdLst/>
              <a:ahLst/>
              <a:cxnLst>
                <a:cxn ang="0">
                  <a:pos x="194" y="45"/>
                </a:cxn>
                <a:cxn ang="0">
                  <a:pos x="145" y="133"/>
                </a:cxn>
                <a:cxn ang="0">
                  <a:pos x="23" y="110"/>
                </a:cxn>
                <a:cxn ang="0">
                  <a:pos x="111" y="4"/>
                </a:cxn>
                <a:cxn ang="0">
                  <a:pos x="194" y="45"/>
                </a:cxn>
              </a:cxnLst>
              <a:rect l="0" t="0" r="r" b="b"/>
              <a:pathLst>
                <a:path w="208" h="161">
                  <a:moveTo>
                    <a:pt x="194" y="45"/>
                  </a:moveTo>
                  <a:cubicBezTo>
                    <a:pt x="205" y="78"/>
                    <a:pt x="208" y="119"/>
                    <a:pt x="145" y="133"/>
                  </a:cubicBezTo>
                  <a:cubicBezTo>
                    <a:pt x="83" y="148"/>
                    <a:pt x="44" y="161"/>
                    <a:pt x="23" y="110"/>
                  </a:cubicBezTo>
                  <a:cubicBezTo>
                    <a:pt x="0" y="55"/>
                    <a:pt x="42" y="7"/>
                    <a:pt x="111" y="4"/>
                  </a:cubicBezTo>
                  <a:cubicBezTo>
                    <a:pt x="181" y="0"/>
                    <a:pt x="186" y="22"/>
                    <a:pt x="19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淘宝-想搞设计PPT(倒卖必究)-53">
              <a:extLst>
                <a:ext uri="{FF2B5EF4-FFF2-40B4-BE49-F238E27FC236}">
                  <a16:creationId xmlns:a16="http://schemas.microsoft.com/office/drawing/2014/main" id="{45011858-0E09-40EB-A2A1-C3AB572164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2263" y="5129761"/>
              <a:ext cx="708752" cy="166364"/>
            </a:xfrm>
            <a:custGeom>
              <a:avLst/>
              <a:gdLst/>
              <a:ahLst/>
              <a:cxnLst>
                <a:cxn ang="0">
                  <a:pos x="343" y="34"/>
                </a:cxn>
                <a:cxn ang="0">
                  <a:pos x="226" y="72"/>
                </a:cxn>
                <a:cxn ang="0">
                  <a:pos x="138" y="76"/>
                </a:cxn>
                <a:cxn ang="0">
                  <a:pos x="23" y="12"/>
                </a:cxn>
                <a:cxn ang="0">
                  <a:pos x="86" y="7"/>
                </a:cxn>
                <a:cxn ang="0">
                  <a:pos x="108" y="33"/>
                </a:cxn>
                <a:cxn ang="0">
                  <a:pos x="217" y="18"/>
                </a:cxn>
                <a:cxn ang="0">
                  <a:pos x="320" y="23"/>
                </a:cxn>
                <a:cxn ang="0">
                  <a:pos x="343" y="34"/>
                </a:cxn>
              </a:cxnLst>
              <a:rect l="0" t="0" r="r" b="b"/>
              <a:pathLst>
                <a:path w="379" h="88">
                  <a:moveTo>
                    <a:pt x="343" y="34"/>
                  </a:moveTo>
                  <a:cubicBezTo>
                    <a:pt x="306" y="43"/>
                    <a:pt x="265" y="60"/>
                    <a:pt x="226" y="72"/>
                  </a:cubicBezTo>
                  <a:cubicBezTo>
                    <a:pt x="186" y="84"/>
                    <a:pt x="161" y="88"/>
                    <a:pt x="138" y="76"/>
                  </a:cubicBezTo>
                  <a:cubicBezTo>
                    <a:pt x="114" y="64"/>
                    <a:pt x="47" y="24"/>
                    <a:pt x="23" y="12"/>
                  </a:cubicBezTo>
                  <a:cubicBezTo>
                    <a:pt x="0" y="0"/>
                    <a:pt x="72" y="2"/>
                    <a:pt x="86" y="7"/>
                  </a:cubicBezTo>
                  <a:cubicBezTo>
                    <a:pt x="101" y="12"/>
                    <a:pt x="91" y="48"/>
                    <a:pt x="108" y="33"/>
                  </a:cubicBezTo>
                  <a:cubicBezTo>
                    <a:pt x="126" y="19"/>
                    <a:pt x="181" y="19"/>
                    <a:pt x="217" y="18"/>
                  </a:cubicBezTo>
                  <a:cubicBezTo>
                    <a:pt x="253" y="18"/>
                    <a:pt x="300" y="26"/>
                    <a:pt x="320" y="23"/>
                  </a:cubicBezTo>
                  <a:cubicBezTo>
                    <a:pt x="339" y="21"/>
                    <a:pt x="379" y="33"/>
                    <a:pt x="343" y="3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淘宝-想搞设计PPT(倒卖必究)-54">
              <a:extLst>
                <a:ext uri="{FF2B5EF4-FFF2-40B4-BE49-F238E27FC236}">
                  <a16:creationId xmlns:a16="http://schemas.microsoft.com/office/drawing/2014/main" id="{A862C07A-F1D3-4544-BB8E-87C4E756F3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5536" y="5004420"/>
              <a:ext cx="781679" cy="647220"/>
            </a:xfrm>
            <a:custGeom>
              <a:avLst/>
              <a:gdLst/>
              <a:ahLst/>
              <a:cxnLst>
                <a:cxn ang="0">
                  <a:pos x="418" y="200"/>
                </a:cxn>
                <a:cxn ang="0">
                  <a:pos x="379" y="221"/>
                </a:cxn>
                <a:cxn ang="0">
                  <a:pos x="373" y="178"/>
                </a:cxn>
                <a:cxn ang="0">
                  <a:pos x="339" y="170"/>
                </a:cxn>
                <a:cxn ang="0">
                  <a:pos x="298" y="126"/>
                </a:cxn>
                <a:cxn ang="0">
                  <a:pos x="227" y="123"/>
                </a:cxn>
                <a:cxn ang="0">
                  <a:pos x="176" y="48"/>
                </a:cxn>
                <a:cxn ang="0">
                  <a:pos x="21" y="15"/>
                </a:cxn>
                <a:cxn ang="0">
                  <a:pos x="56" y="100"/>
                </a:cxn>
                <a:cxn ang="0">
                  <a:pos x="173" y="209"/>
                </a:cxn>
                <a:cxn ang="0">
                  <a:pos x="320" y="324"/>
                </a:cxn>
                <a:cxn ang="0">
                  <a:pos x="354" y="306"/>
                </a:cxn>
                <a:cxn ang="0">
                  <a:pos x="418" y="200"/>
                </a:cxn>
              </a:cxnLst>
              <a:rect l="0" t="0" r="r" b="b"/>
              <a:pathLst>
                <a:path w="418" h="347">
                  <a:moveTo>
                    <a:pt x="418" y="200"/>
                  </a:moveTo>
                  <a:cubicBezTo>
                    <a:pt x="406" y="200"/>
                    <a:pt x="395" y="202"/>
                    <a:pt x="379" y="221"/>
                  </a:cubicBezTo>
                  <a:cubicBezTo>
                    <a:pt x="363" y="239"/>
                    <a:pt x="392" y="192"/>
                    <a:pt x="373" y="178"/>
                  </a:cubicBezTo>
                  <a:cubicBezTo>
                    <a:pt x="354" y="165"/>
                    <a:pt x="353" y="164"/>
                    <a:pt x="339" y="170"/>
                  </a:cubicBezTo>
                  <a:cubicBezTo>
                    <a:pt x="325" y="176"/>
                    <a:pt x="324" y="142"/>
                    <a:pt x="298" y="126"/>
                  </a:cubicBezTo>
                  <a:cubicBezTo>
                    <a:pt x="273" y="111"/>
                    <a:pt x="261" y="113"/>
                    <a:pt x="227" y="123"/>
                  </a:cubicBezTo>
                  <a:cubicBezTo>
                    <a:pt x="193" y="133"/>
                    <a:pt x="275" y="101"/>
                    <a:pt x="176" y="48"/>
                  </a:cubicBezTo>
                  <a:cubicBezTo>
                    <a:pt x="115" y="15"/>
                    <a:pt x="43" y="0"/>
                    <a:pt x="21" y="15"/>
                  </a:cubicBezTo>
                  <a:cubicBezTo>
                    <a:pt x="0" y="30"/>
                    <a:pt x="28" y="81"/>
                    <a:pt x="56" y="100"/>
                  </a:cubicBezTo>
                  <a:cubicBezTo>
                    <a:pt x="83" y="119"/>
                    <a:pt x="151" y="193"/>
                    <a:pt x="173" y="209"/>
                  </a:cubicBezTo>
                  <a:cubicBezTo>
                    <a:pt x="194" y="225"/>
                    <a:pt x="295" y="301"/>
                    <a:pt x="320" y="324"/>
                  </a:cubicBezTo>
                  <a:cubicBezTo>
                    <a:pt x="346" y="347"/>
                    <a:pt x="360" y="341"/>
                    <a:pt x="354" y="306"/>
                  </a:cubicBezTo>
                  <a:cubicBezTo>
                    <a:pt x="348" y="270"/>
                    <a:pt x="376" y="244"/>
                    <a:pt x="418" y="20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淘宝-想搞设计PPT(倒卖必究)-55">
              <a:extLst>
                <a:ext uri="{FF2B5EF4-FFF2-40B4-BE49-F238E27FC236}">
                  <a16:creationId xmlns:a16="http://schemas.microsoft.com/office/drawing/2014/main" id="{AF3CFBE2-48F5-48AC-BA82-3C1DA379C5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60168" y="4831220"/>
              <a:ext cx="410210" cy="278031"/>
            </a:xfrm>
            <a:custGeom>
              <a:avLst/>
              <a:gdLst/>
              <a:ahLst/>
              <a:cxnLst>
                <a:cxn ang="0">
                  <a:pos x="30" y="24"/>
                </a:cxn>
                <a:cxn ang="0">
                  <a:pos x="20" y="85"/>
                </a:cxn>
                <a:cxn ang="0">
                  <a:pos x="209" y="148"/>
                </a:cxn>
                <a:cxn ang="0">
                  <a:pos x="133" y="56"/>
                </a:cxn>
                <a:cxn ang="0">
                  <a:pos x="30" y="24"/>
                </a:cxn>
              </a:cxnLst>
              <a:rect l="0" t="0" r="r" b="b"/>
              <a:pathLst>
                <a:path w="219" h="148">
                  <a:moveTo>
                    <a:pt x="30" y="24"/>
                  </a:moveTo>
                  <a:cubicBezTo>
                    <a:pt x="0" y="42"/>
                    <a:pt x="6" y="63"/>
                    <a:pt x="20" y="85"/>
                  </a:cubicBezTo>
                  <a:cubicBezTo>
                    <a:pt x="53" y="76"/>
                    <a:pt x="186" y="118"/>
                    <a:pt x="209" y="148"/>
                  </a:cubicBezTo>
                  <a:cubicBezTo>
                    <a:pt x="219" y="113"/>
                    <a:pt x="177" y="100"/>
                    <a:pt x="133" y="56"/>
                  </a:cubicBezTo>
                  <a:cubicBezTo>
                    <a:pt x="112" y="35"/>
                    <a:pt x="71" y="0"/>
                    <a:pt x="30" y="2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淘宝-想搞设计PPT(倒卖必究)-56">
              <a:extLst>
                <a:ext uri="{FF2B5EF4-FFF2-40B4-BE49-F238E27FC236}">
                  <a16:creationId xmlns:a16="http://schemas.microsoft.com/office/drawing/2014/main" id="{30AD4D44-B9BF-4995-A93C-1B877EDFFB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4142" y="5106972"/>
              <a:ext cx="330448" cy="227894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45" y="108"/>
                </a:cxn>
                <a:cxn ang="0">
                  <a:pos x="162" y="90"/>
                </a:cxn>
                <a:cxn ang="0">
                  <a:pos x="18" y="36"/>
                </a:cxn>
              </a:cxnLst>
              <a:rect l="0" t="0" r="r" b="b"/>
              <a:pathLst>
                <a:path w="177" h="122">
                  <a:moveTo>
                    <a:pt x="18" y="36"/>
                  </a:moveTo>
                  <a:cubicBezTo>
                    <a:pt x="39" y="44"/>
                    <a:pt x="120" y="93"/>
                    <a:pt x="145" y="108"/>
                  </a:cubicBezTo>
                  <a:cubicBezTo>
                    <a:pt x="171" y="122"/>
                    <a:pt x="177" y="106"/>
                    <a:pt x="162" y="90"/>
                  </a:cubicBezTo>
                  <a:cubicBezTo>
                    <a:pt x="146" y="73"/>
                    <a:pt x="0" y="0"/>
                    <a:pt x="18" y="3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淘宝-想搞设计PPT(倒卖必究)-57">
              <a:extLst>
                <a:ext uri="{FF2B5EF4-FFF2-40B4-BE49-F238E27FC236}">
                  <a16:creationId xmlns:a16="http://schemas.microsoft.com/office/drawing/2014/main" id="{2F8B3B89-4557-4C79-96A0-A06F395B31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7058" y="5419188"/>
              <a:ext cx="230174" cy="225616"/>
            </a:xfrm>
            <a:custGeom>
              <a:avLst/>
              <a:gdLst/>
              <a:ahLst/>
              <a:cxnLst>
                <a:cxn ang="0">
                  <a:pos x="109" y="105"/>
                </a:cxn>
                <a:cxn ang="0">
                  <a:pos x="89" y="15"/>
                </a:cxn>
                <a:cxn ang="0">
                  <a:pos x="109" y="105"/>
                </a:cxn>
                <a:cxn ang="0">
                  <a:pos x="46" y="120"/>
                </a:cxn>
                <a:cxn ang="0">
                  <a:pos x="46" y="118"/>
                </a:cxn>
                <a:cxn ang="0">
                  <a:pos x="48" y="121"/>
                </a:cxn>
                <a:cxn ang="0">
                  <a:pos x="46" y="120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9" y="0"/>
                </a:cxn>
                <a:cxn ang="0">
                  <a:pos x="76" y="103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6" y="40"/>
                </a:cxn>
                <a:cxn ang="0">
                  <a:pos x="46" y="5"/>
                </a:cxn>
                <a:cxn ang="0">
                  <a:pos x="46" y="118"/>
                </a:cxn>
                <a:cxn ang="0">
                  <a:pos x="16" y="8"/>
                </a:cxn>
                <a:cxn ang="0">
                  <a:pos x="46" y="120"/>
                </a:cxn>
                <a:cxn ang="0">
                  <a:pos x="46" y="118"/>
                </a:cxn>
              </a:cxnLst>
              <a:rect l="0" t="0" r="r" b="b"/>
              <a:pathLst>
                <a:path w="124" h="121">
                  <a:moveTo>
                    <a:pt x="109" y="105"/>
                  </a:moveTo>
                  <a:cubicBezTo>
                    <a:pt x="112" y="80"/>
                    <a:pt x="107" y="44"/>
                    <a:pt x="89" y="15"/>
                  </a:cubicBezTo>
                  <a:cubicBezTo>
                    <a:pt x="123" y="43"/>
                    <a:pt x="124" y="79"/>
                    <a:pt x="109" y="105"/>
                  </a:cubicBezTo>
                  <a:close/>
                  <a:moveTo>
                    <a:pt x="46" y="120"/>
                  </a:moveTo>
                  <a:cubicBezTo>
                    <a:pt x="46" y="118"/>
                    <a:pt x="46" y="118"/>
                    <a:pt x="46" y="118"/>
                  </a:cubicBezTo>
                  <a:cubicBezTo>
                    <a:pt x="47" y="119"/>
                    <a:pt x="47" y="120"/>
                    <a:pt x="48" y="121"/>
                  </a:cubicBezTo>
                  <a:cubicBezTo>
                    <a:pt x="47" y="121"/>
                    <a:pt x="47" y="121"/>
                    <a:pt x="46" y="120"/>
                  </a:cubicBezTo>
                  <a:close/>
                  <a:moveTo>
                    <a:pt x="46" y="40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8" y="1"/>
                    <a:pt x="49" y="0"/>
                  </a:cubicBezTo>
                  <a:cubicBezTo>
                    <a:pt x="49" y="19"/>
                    <a:pt x="68" y="89"/>
                    <a:pt x="76" y="103"/>
                  </a:cubicBezTo>
                  <a:cubicBezTo>
                    <a:pt x="63" y="95"/>
                    <a:pt x="51" y="66"/>
                    <a:pt x="46" y="40"/>
                  </a:cubicBezTo>
                  <a:close/>
                  <a:moveTo>
                    <a:pt x="46" y="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3" y="27"/>
                    <a:pt x="43" y="13"/>
                    <a:pt x="46" y="5"/>
                  </a:cubicBezTo>
                  <a:close/>
                  <a:moveTo>
                    <a:pt x="46" y="118"/>
                  </a:moveTo>
                  <a:cubicBezTo>
                    <a:pt x="30" y="92"/>
                    <a:pt x="16" y="38"/>
                    <a:pt x="16" y="8"/>
                  </a:cubicBezTo>
                  <a:cubicBezTo>
                    <a:pt x="0" y="43"/>
                    <a:pt x="11" y="99"/>
                    <a:pt x="46" y="120"/>
                  </a:cubicBezTo>
                  <a:lnTo>
                    <a:pt x="46" y="1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淘宝-想搞设计PPT(倒卖必究)-58">
              <a:extLst>
                <a:ext uri="{FF2B5EF4-FFF2-40B4-BE49-F238E27FC236}">
                  <a16:creationId xmlns:a16="http://schemas.microsoft.com/office/drawing/2014/main" id="{3D93D77B-190C-4D20-B144-2849551044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4632" y="5462487"/>
              <a:ext cx="1387878" cy="439837"/>
            </a:xfrm>
            <a:custGeom>
              <a:avLst/>
              <a:gdLst/>
              <a:ahLst/>
              <a:cxnLst>
                <a:cxn ang="0">
                  <a:pos x="0" y="115"/>
                </a:cxn>
                <a:cxn ang="0">
                  <a:pos x="289" y="105"/>
                </a:cxn>
                <a:cxn ang="0">
                  <a:pos x="708" y="22"/>
                </a:cxn>
                <a:cxn ang="0">
                  <a:pos x="508" y="65"/>
                </a:cxn>
                <a:cxn ang="0">
                  <a:pos x="0" y="115"/>
                </a:cxn>
              </a:cxnLst>
              <a:rect l="0" t="0" r="r" b="b"/>
              <a:pathLst>
                <a:path w="743" h="235">
                  <a:moveTo>
                    <a:pt x="0" y="115"/>
                  </a:moveTo>
                  <a:cubicBezTo>
                    <a:pt x="31" y="147"/>
                    <a:pt x="116" y="167"/>
                    <a:pt x="289" y="105"/>
                  </a:cubicBezTo>
                  <a:cubicBezTo>
                    <a:pt x="462" y="43"/>
                    <a:pt x="673" y="44"/>
                    <a:pt x="708" y="22"/>
                  </a:cubicBezTo>
                  <a:cubicBezTo>
                    <a:pt x="743" y="0"/>
                    <a:pt x="696" y="54"/>
                    <a:pt x="508" y="65"/>
                  </a:cubicBezTo>
                  <a:cubicBezTo>
                    <a:pt x="320" y="76"/>
                    <a:pt x="123" y="235"/>
                    <a:pt x="0" y="1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淘宝-想搞设计PPT(倒卖必究)-59">
              <a:extLst>
                <a:ext uri="{FF2B5EF4-FFF2-40B4-BE49-F238E27FC236}">
                  <a16:creationId xmlns:a16="http://schemas.microsoft.com/office/drawing/2014/main" id="{9FA139B2-3813-4533-8373-FFE2AF381A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96447" y="5161666"/>
              <a:ext cx="635826" cy="218779"/>
            </a:xfrm>
            <a:custGeom>
              <a:avLst/>
              <a:gdLst/>
              <a:ahLst/>
              <a:cxnLst>
                <a:cxn ang="0">
                  <a:pos x="340" y="26"/>
                </a:cxn>
                <a:cxn ang="0">
                  <a:pos x="188" y="67"/>
                </a:cxn>
                <a:cxn ang="0">
                  <a:pos x="111" y="103"/>
                </a:cxn>
                <a:cxn ang="0">
                  <a:pos x="112" y="75"/>
                </a:cxn>
                <a:cxn ang="0">
                  <a:pos x="32" y="19"/>
                </a:cxn>
                <a:cxn ang="0">
                  <a:pos x="128" y="70"/>
                </a:cxn>
                <a:cxn ang="0">
                  <a:pos x="340" y="26"/>
                </a:cxn>
              </a:cxnLst>
              <a:rect l="0" t="0" r="r" b="b"/>
              <a:pathLst>
                <a:path w="340" h="116">
                  <a:moveTo>
                    <a:pt x="340" y="26"/>
                  </a:moveTo>
                  <a:cubicBezTo>
                    <a:pt x="286" y="47"/>
                    <a:pt x="219" y="57"/>
                    <a:pt x="188" y="67"/>
                  </a:cubicBezTo>
                  <a:cubicBezTo>
                    <a:pt x="156" y="76"/>
                    <a:pt x="132" y="91"/>
                    <a:pt x="111" y="103"/>
                  </a:cubicBezTo>
                  <a:cubicBezTo>
                    <a:pt x="90" y="116"/>
                    <a:pt x="139" y="96"/>
                    <a:pt x="112" y="75"/>
                  </a:cubicBezTo>
                  <a:cubicBezTo>
                    <a:pt x="85" y="55"/>
                    <a:pt x="64" y="38"/>
                    <a:pt x="32" y="19"/>
                  </a:cubicBezTo>
                  <a:cubicBezTo>
                    <a:pt x="0" y="0"/>
                    <a:pt x="105" y="60"/>
                    <a:pt x="128" y="70"/>
                  </a:cubicBezTo>
                  <a:cubicBezTo>
                    <a:pt x="151" y="80"/>
                    <a:pt x="270" y="38"/>
                    <a:pt x="340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3671FF00-27D9-4ABC-9A5D-B4B45C27E86B}"/>
              </a:ext>
            </a:extLst>
          </p:cNvPr>
          <p:cNvSpPr>
            <a:spLocks/>
          </p:cNvSpPr>
          <p:nvPr/>
        </p:nvSpPr>
        <p:spPr bwMode="auto">
          <a:xfrm flipH="1">
            <a:off x="2013150" y="4505330"/>
            <a:ext cx="920693" cy="877394"/>
          </a:xfrm>
          <a:custGeom>
            <a:avLst/>
            <a:gdLst/>
            <a:ahLst/>
            <a:cxnLst>
              <a:cxn ang="0">
                <a:pos x="212" y="18"/>
              </a:cxn>
              <a:cxn ang="0">
                <a:pos x="114" y="205"/>
              </a:cxn>
              <a:cxn ang="0">
                <a:pos x="125" y="323"/>
              </a:cxn>
              <a:cxn ang="0">
                <a:pos x="276" y="469"/>
              </a:cxn>
              <a:cxn ang="0">
                <a:pos x="315" y="6"/>
              </a:cxn>
              <a:cxn ang="0">
                <a:pos x="212" y="18"/>
              </a:cxn>
            </a:cxnLst>
            <a:rect l="0" t="0" r="r" b="b"/>
            <a:pathLst>
              <a:path w="492" h="469">
                <a:moveTo>
                  <a:pt x="212" y="18"/>
                </a:moveTo>
                <a:cubicBezTo>
                  <a:pt x="205" y="158"/>
                  <a:pt x="196" y="211"/>
                  <a:pt x="114" y="205"/>
                </a:cubicBezTo>
                <a:cubicBezTo>
                  <a:pt x="31" y="200"/>
                  <a:pt x="0" y="295"/>
                  <a:pt x="125" y="323"/>
                </a:cubicBezTo>
                <a:cubicBezTo>
                  <a:pt x="220" y="345"/>
                  <a:pt x="224" y="420"/>
                  <a:pt x="276" y="469"/>
                </a:cubicBezTo>
                <a:cubicBezTo>
                  <a:pt x="276" y="469"/>
                  <a:pt x="492" y="61"/>
                  <a:pt x="315" y="6"/>
                </a:cubicBezTo>
                <a:cubicBezTo>
                  <a:pt x="298" y="0"/>
                  <a:pt x="236" y="14"/>
                  <a:pt x="212" y="1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4B474644-531F-474A-89DB-F7444E7B06B7}"/>
              </a:ext>
            </a:extLst>
          </p:cNvPr>
          <p:cNvSpPr>
            <a:spLocks/>
          </p:cNvSpPr>
          <p:nvPr/>
        </p:nvSpPr>
        <p:spPr bwMode="auto">
          <a:xfrm flipH="1">
            <a:off x="427005" y="4338968"/>
            <a:ext cx="2021424" cy="1317230"/>
          </a:xfrm>
          <a:custGeom>
            <a:avLst/>
            <a:gdLst/>
            <a:ahLst/>
            <a:cxnLst>
              <a:cxn ang="0">
                <a:pos x="416" y="31"/>
              </a:cxn>
              <a:cxn ang="0">
                <a:pos x="363" y="31"/>
              </a:cxn>
              <a:cxn ang="0">
                <a:pos x="34" y="68"/>
              </a:cxn>
              <a:cxn ang="0">
                <a:pos x="13" y="235"/>
              </a:cxn>
              <a:cxn ang="0">
                <a:pos x="72" y="704"/>
              </a:cxn>
              <a:cxn ang="0">
                <a:pos x="410" y="696"/>
              </a:cxn>
              <a:cxn ang="0">
                <a:pos x="1082" y="696"/>
              </a:cxn>
              <a:cxn ang="0">
                <a:pos x="1082" y="0"/>
              </a:cxn>
              <a:cxn ang="0">
                <a:pos x="416" y="31"/>
              </a:cxn>
            </a:cxnLst>
            <a:rect l="0" t="0" r="r" b="b"/>
            <a:pathLst>
              <a:path w="1082" h="704">
                <a:moveTo>
                  <a:pt x="416" y="31"/>
                </a:moveTo>
                <a:cubicBezTo>
                  <a:pt x="397" y="31"/>
                  <a:pt x="379" y="31"/>
                  <a:pt x="363" y="31"/>
                </a:cubicBezTo>
                <a:cubicBezTo>
                  <a:pt x="229" y="27"/>
                  <a:pt x="69" y="64"/>
                  <a:pt x="34" y="68"/>
                </a:cubicBezTo>
                <a:cubicBezTo>
                  <a:pt x="0" y="71"/>
                  <a:pt x="7" y="130"/>
                  <a:pt x="13" y="235"/>
                </a:cubicBezTo>
                <a:cubicBezTo>
                  <a:pt x="18" y="341"/>
                  <a:pt x="62" y="672"/>
                  <a:pt x="72" y="704"/>
                </a:cubicBezTo>
                <a:cubicBezTo>
                  <a:pt x="190" y="698"/>
                  <a:pt x="303" y="696"/>
                  <a:pt x="410" y="696"/>
                </a:cubicBezTo>
                <a:cubicBezTo>
                  <a:pt x="1082" y="696"/>
                  <a:pt x="1082" y="696"/>
                  <a:pt x="1082" y="696"/>
                </a:cubicBezTo>
                <a:cubicBezTo>
                  <a:pt x="1082" y="0"/>
                  <a:pt x="1082" y="0"/>
                  <a:pt x="1082" y="0"/>
                </a:cubicBezTo>
                <a:lnTo>
                  <a:pt x="416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BCFACA7-AE16-4BBF-AFBA-1A7D2C1D3017}"/>
              </a:ext>
            </a:extLst>
          </p:cNvPr>
          <p:cNvSpPr>
            <a:spLocks/>
          </p:cNvSpPr>
          <p:nvPr/>
        </p:nvSpPr>
        <p:spPr bwMode="auto">
          <a:xfrm flipH="1">
            <a:off x="427005" y="4370873"/>
            <a:ext cx="1989519" cy="1246583"/>
          </a:xfrm>
          <a:custGeom>
            <a:avLst/>
            <a:gdLst/>
            <a:ahLst/>
            <a:cxnLst>
              <a:cxn ang="0">
                <a:pos x="1065" y="0"/>
              </a:cxn>
              <a:cxn ang="0">
                <a:pos x="345" y="28"/>
              </a:cxn>
              <a:cxn ang="0">
                <a:pos x="33" y="63"/>
              </a:cxn>
              <a:cxn ang="0">
                <a:pos x="12" y="222"/>
              </a:cxn>
              <a:cxn ang="0">
                <a:pos x="69" y="666"/>
              </a:cxn>
              <a:cxn ang="0">
                <a:pos x="420" y="648"/>
              </a:cxn>
              <a:cxn ang="0">
                <a:pos x="1065" y="652"/>
              </a:cxn>
              <a:cxn ang="0">
                <a:pos x="1065" y="0"/>
              </a:cxn>
            </a:cxnLst>
            <a:rect l="0" t="0" r="r" b="b"/>
            <a:pathLst>
              <a:path w="1065" h="666">
                <a:moveTo>
                  <a:pt x="1065" y="0"/>
                </a:moveTo>
                <a:cubicBezTo>
                  <a:pt x="1039" y="1"/>
                  <a:pt x="419" y="30"/>
                  <a:pt x="345" y="28"/>
                </a:cubicBezTo>
                <a:cubicBezTo>
                  <a:pt x="271" y="26"/>
                  <a:pt x="66" y="60"/>
                  <a:pt x="33" y="63"/>
                </a:cubicBezTo>
                <a:cubicBezTo>
                  <a:pt x="0" y="66"/>
                  <a:pt x="7" y="122"/>
                  <a:pt x="12" y="222"/>
                </a:cubicBezTo>
                <a:cubicBezTo>
                  <a:pt x="18" y="322"/>
                  <a:pt x="59" y="635"/>
                  <a:pt x="69" y="666"/>
                </a:cubicBezTo>
                <a:cubicBezTo>
                  <a:pt x="110" y="650"/>
                  <a:pt x="252" y="646"/>
                  <a:pt x="420" y="648"/>
                </a:cubicBezTo>
                <a:cubicBezTo>
                  <a:pt x="1065" y="652"/>
                  <a:pt x="1065" y="652"/>
                  <a:pt x="1065" y="652"/>
                </a:cubicBezTo>
                <a:lnTo>
                  <a:pt x="106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Group 77">
            <a:extLst>
              <a:ext uri="{FF2B5EF4-FFF2-40B4-BE49-F238E27FC236}">
                <a16:creationId xmlns:a16="http://schemas.microsoft.com/office/drawing/2014/main" id="{55669B01-5335-42D6-A751-71B1CE4C9944}"/>
              </a:ext>
            </a:extLst>
          </p:cNvPr>
          <p:cNvGrpSpPr/>
          <p:nvPr/>
        </p:nvGrpSpPr>
        <p:grpSpPr>
          <a:xfrm>
            <a:off x="3216433" y="1959750"/>
            <a:ext cx="2021424" cy="2021424"/>
            <a:chOff x="1943100" y="1830388"/>
            <a:chExt cx="1408113" cy="1408113"/>
          </a:xfrm>
        </p:grpSpPr>
        <p:sp>
          <p:nvSpPr>
            <p:cNvPr id="40" name="淘宝-想搞设计PPT(倒卖必究)-40">
              <a:extLst>
                <a:ext uri="{FF2B5EF4-FFF2-40B4-BE49-F238E27FC236}">
                  <a16:creationId xmlns:a16="http://schemas.microsoft.com/office/drawing/2014/main" id="{E03317F3-A0DE-4AE3-9925-FA2406FE2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3100" y="1830388"/>
              <a:ext cx="1408113" cy="14081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7967CB70-1023-437D-A4C3-7118C36DE5FD}"/>
                </a:ext>
              </a:extLst>
            </p:cNvPr>
            <p:cNvGrpSpPr/>
            <p:nvPr/>
          </p:nvGrpSpPr>
          <p:grpSpPr>
            <a:xfrm>
              <a:off x="2326963" y="2213196"/>
              <a:ext cx="640405" cy="642497"/>
              <a:chOff x="4240213" y="511175"/>
              <a:chExt cx="485775" cy="4873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D8381F06-8656-45B4-9AB3-993A433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9938" y="511175"/>
                <a:ext cx="146050" cy="487363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0" y="300"/>
                  </a:cxn>
                  <a:cxn ang="0">
                    <a:pos x="36" y="327"/>
                  </a:cxn>
                  <a:cxn ang="0">
                    <a:pos x="137" y="118"/>
                  </a:cxn>
                  <a:cxn ang="0">
                    <a:pos x="248" y="478"/>
                  </a:cxn>
                  <a:cxn ang="0">
                    <a:pos x="137" y="837"/>
                  </a:cxn>
                  <a:cxn ang="0">
                    <a:pos x="36" y="629"/>
                  </a:cxn>
                  <a:cxn ang="0">
                    <a:pos x="0" y="655"/>
                  </a:cxn>
                  <a:cxn ang="0">
                    <a:pos x="137" y="955"/>
                  </a:cxn>
                  <a:cxn ang="0">
                    <a:pos x="284" y="478"/>
                  </a:cxn>
                  <a:cxn ang="0">
                    <a:pos x="137" y="0"/>
                  </a:cxn>
                </a:cxnLst>
                <a:rect l="0" t="0" r="r" b="b"/>
                <a:pathLst>
                  <a:path w="284" h="955">
                    <a:moveTo>
                      <a:pt x="137" y="0"/>
                    </a:moveTo>
                    <a:cubicBezTo>
                      <a:pt x="75" y="0"/>
                      <a:pt x="22" y="124"/>
                      <a:pt x="0" y="300"/>
                    </a:cubicBezTo>
                    <a:cubicBezTo>
                      <a:pt x="13" y="308"/>
                      <a:pt x="25" y="317"/>
                      <a:pt x="36" y="327"/>
                    </a:cubicBezTo>
                    <a:cubicBezTo>
                      <a:pt x="54" y="204"/>
                      <a:pt x="92" y="118"/>
                      <a:pt x="137" y="118"/>
                    </a:cubicBezTo>
                    <a:cubicBezTo>
                      <a:pt x="198" y="118"/>
                      <a:pt x="248" y="279"/>
                      <a:pt x="248" y="478"/>
                    </a:cubicBezTo>
                    <a:cubicBezTo>
                      <a:pt x="248" y="676"/>
                      <a:pt x="198" y="837"/>
                      <a:pt x="137" y="837"/>
                    </a:cubicBezTo>
                    <a:cubicBezTo>
                      <a:pt x="92" y="837"/>
                      <a:pt x="54" y="752"/>
                      <a:pt x="36" y="629"/>
                    </a:cubicBezTo>
                    <a:cubicBezTo>
                      <a:pt x="25" y="638"/>
                      <a:pt x="13" y="647"/>
                      <a:pt x="0" y="655"/>
                    </a:cubicBezTo>
                    <a:cubicBezTo>
                      <a:pt x="22" y="831"/>
                      <a:pt x="75" y="955"/>
                      <a:pt x="137" y="955"/>
                    </a:cubicBezTo>
                    <a:cubicBezTo>
                      <a:pt x="218" y="955"/>
                      <a:pt x="284" y="741"/>
                      <a:pt x="284" y="478"/>
                    </a:cubicBezTo>
                    <a:cubicBezTo>
                      <a:pt x="284" y="214"/>
                      <a:pt x="218" y="0"/>
                      <a:pt x="13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96DB9F69-4FAB-4232-87D0-968BBE48E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6" y="615950"/>
                <a:ext cx="80963" cy="277813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4" y="542"/>
                  </a:cxn>
                  <a:cxn ang="0">
                    <a:pos x="158" y="271"/>
                  </a:cxn>
                  <a:cxn ang="0">
                    <a:pos x="74" y="0"/>
                  </a:cxn>
                  <a:cxn ang="0">
                    <a:pos x="0" y="144"/>
                  </a:cxn>
                  <a:cxn ang="0">
                    <a:pos x="26" y="174"/>
                  </a:cxn>
                  <a:cxn ang="0">
                    <a:pos x="74" y="88"/>
                  </a:cxn>
                  <a:cxn ang="0">
                    <a:pos x="130" y="271"/>
                  </a:cxn>
                  <a:cxn ang="0">
                    <a:pos x="74" y="453"/>
                  </a:cxn>
                  <a:cxn ang="0">
                    <a:pos x="26" y="368"/>
                  </a:cxn>
                  <a:cxn ang="0">
                    <a:pos x="0" y="397"/>
                  </a:cxn>
                </a:cxnLst>
                <a:rect l="0" t="0" r="r" b="b"/>
                <a:pathLst>
                  <a:path w="158" h="542">
                    <a:moveTo>
                      <a:pt x="0" y="397"/>
                    </a:moveTo>
                    <a:cubicBezTo>
                      <a:pt x="14" y="483"/>
                      <a:pt x="42" y="542"/>
                      <a:pt x="74" y="542"/>
                    </a:cubicBezTo>
                    <a:cubicBezTo>
                      <a:pt x="120" y="542"/>
                      <a:pt x="158" y="420"/>
                      <a:pt x="158" y="271"/>
                    </a:cubicBezTo>
                    <a:cubicBezTo>
                      <a:pt x="158" y="121"/>
                      <a:pt x="120" y="0"/>
                      <a:pt x="74" y="0"/>
                    </a:cubicBezTo>
                    <a:cubicBezTo>
                      <a:pt x="42" y="0"/>
                      <a:pt x="14" y="58"/>
                      <a:pt x="0" y="144"/>
                    </a:cubicBezTo>
                    <a:cubicBezTo>
                      <a:pt x="10" y="153"/>
                      <a:pt x="18" y="163"/>
                      <a:pt x="26" y="174"/>
                    </a:cubicBezTo>
                    <a:cubicBezTo>
                      <a:pt x="36" y="122"/>
                      <a:pt x="54" y="88"/>
                      <a:pt x="74" y="88"/>
                    </a:cubicBezTo>
                    <a:cubicBezTo>
                      <a:pt x="105" y="88"/>
                      <a:pt x="130" y="170"/>
                      <a:pt x="130" y="271"/>
                    </a:cubicBezTo>
                    <a:cubicBezTo>
                      <a:pt x="130" y="371"/>
                      <a:pt x="105" y="453"/>
                      <a:pt x="74" y="453"/>
                    </a:cubicBezTo>
                    <a:cubicBezTo>
                      <a:pt x="54" y="453"/>
                      <a:pt x="36" y="419"/>
                      <a:pt x="26" y="368"/>
                    </a:cubicBezTo>
                    <a:cubicBezTo>
                      <a:pt x="18" y="378"/>
                      <a:pt x="10" y="388"/>
                      <a:pt x="0" y="3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55403D39-111C-46A5-9DF9-C77652A8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706438"/>
                <a:ext cx="26988" cy="96838"/>
              </a:xfrm>
              <a:custGeom>
                <a:avLst/>
                <a:gdLst/>
                <a:ahLst/>
                <a:cxnLst>
                  <a:cxn ang="0">
                    <a:pos x="24" y="189"/>
                  </a:cxn>
                  <a:cxn ang="0">
                    <a:pos x="53" y="95"/>
                  </a:cxn>
                  <a:cxn ang="0">
                    <a:pos x="24" y="0"/>
                  </a:cxn>
                  <a:cxn ang="0">
                    <a:pos x="0" y="39"/>
                  </a:cxn>
                  <a:cxn ang="0">
                    <a:pos x="12" y="95"/>
                  </a:cxn>
                  <a:cxn ang="0">
                    <a:pos x="0" y="150"/>
                  </a:cxn>
                  <a:cxn ang="0">
                    <a:pos x="24" y="189"/>
                  </a:cxn>
                </a:cxnLst>
                <a:rect l="0" t="0" r="r" b="b"/>
                <a:pathLst>
                  <a:path w="53" h="189">
                    <a:moveTo>
                      <a:pt x="24" y="189"/>
                    </a:moveTo>
                    <a:cubicBezTo>
                      <a:pt x="40" y="189"/>
                      <a:pt x="53" y="146"/>
                      <a:pt x="53" y="95"/>
                    </a:cubicBezTo>
                    <a:cubicBezTo>
                      <a:pt x="53" y="43"/>
                      <a:pt x="40" y="0"/>
                      <a:pt x="24" y="0"/>
                    </a:cubicBezTo>
                    <a:cubicBezTo>
                      <a:pt x="14" y="0"/>
                      <a:pt x="6" y="16"/>
                      <a:pt x="0" y="39"/>
                    </a:cubicBezTo>
                    <a:cubicBezTo>
                      <a:pt x="8" y="57"/>
                      <a:pt x="12" y="76"/>
                      <a:pt x="12" y="95"/>
                    </a:cubicBezTo>
                    <a:cubicBezTo>
                      <a:pt x="12" y="114"/>
                      <a:pt x="8" y="132"/>
                      <a:pt x="0" y="150"/>
                    </a:cubicBezTo>
                    <a:cubicBezTo>
                      <a:pt x="6" y="173"/>
                      <a:pt x="14" y="189"/>
                      <a:pt x="24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淘宝-想搞设计PPT(倒卖必究)-45">
                <a:extLst>
                  <a:ext uri="{FF2B5EF4-FFF2-40B4-BE49-F238E27FC236}">
                    <a16:creationId xmlns:a16="http://schemas.microsoft.com/office/drawing/2014/main" id="{9D2543A0-3223-47D6-9404-E9D3EFDFB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213" y="687388"/>
                <a:ext cx="393700" cy="138113"/>
              </a:xfrm>
              <a:custGeom>
                <a:avLst/>
                <a:gdLst/>
                <a:ahLst/>
                <a:cxnLst>
                  <a:cxn ang="0">
                    <a:pos x="186" y="70"/>
                  </a:cxn>
                  <a:cxn ang="0">
                    <a:pos x="248" y="44"/>
                  </a:cxn>
                  <a:cxn ang="0">
                    <a:pos x="186" y="17"/>
                  </a:cxn>
                  <a:cxn ang="0">
                    <a:pos x="186" y="30"/>
                  </a:cxn>
                  <a:cxn ang="0">
                    <a:pos x="60" y="27"/>
                  </a:cxn>
                  <a:cxn ang="0">
                    <a:pos x="53" y="5"/>
                  </a:cxn>
                  <a:cxn ang="0">
                    <a:pos x="0" y="0"/>
                  </a:cxn>
                  <a:cxn ang="0">
                    <a:pos x="12" y="42"/>
                  </a:cxn>
                  <a:cxn ang="0">
                    <a:pos x="175" y="42"/>
                  </a:cxn>
                  <a:cxn ang="0">
                    <a:pos x="175" y="46"/>
                  </a:cxn>
                  <a:cxn ang="0">
                    <a:pos x="12" y="46"/>
                  </a:cxn>
                  <a:cxn ang="0">
                    <a:pos x="0" y="87"/>
                  </a:cxn>
                  <a:cxn ang="0">
                    <a:pos x="53" y="82"/>
                  </a:cxn>
                  <a:cxn ang="0">
                    <a:pos x="60" y="61"/>
                  </a:cxn>
                  <a:cxn ang="0">
                    <a:pos x="186" y="58"/>
                  </a:cxn>
                  <a:cxn ang="0">
                    <a:pos x="186" y="70"/>
                  </a:cxn>
                </a:cxnLst>
                <a:rect l="0" t="0" r="r" b="b"/>
                <a:pathLst>
                  <a:path w="248" h="87">
                    <a:moveTo>
                      <a:pt x="186" y="70"/>
                    </a:moveTo>
                    <a:lnTo>
                      <a:pt x="248" y="44"/>
                    </a:lnTo>
                    <a:lnTo>
                      <a:pt x="186" y="17"/>
                    </a:lnTo>
                    <a:lnTo>
                      <a:pt x="186" y="30"/>
                    </a:lnTo>
                    <a:lnTo>
                      <a:pt x="60" y="27"/>
                    </a:lnTo>
                    <a:lnTo>
                      <a:pt x="53" y="5"/>
                    </a:lnTo>
                    <a:lnTo>
                      <a:pt x="0" y="0"/>
                    </a:lnTo>
                    <a:lnTo>
                      <a:pt x="12" y="42"/>
                    </a:lnTo>
                    <a:lnTo>
                      <a:pt x="175" y="42"/>
                    </a:lnTo>
                    <a:lnTo>
                      <a:pt x="175" y="46"/>
                    </a:lnTo>
                    <a:lnTo>
                      <a:pt x="12" y="46"/>
                    </a:lnTo>
                    <a:lnTo>
                      <a:pt x="0" y="87"/>
                    </a:lnTo>
                    <a:lnTo>
                      <a:pt x="53" y="82"/>
                    </a:lnTo>
                    <a:lnTo>
                      <a:pt x="60" y="61"/>
                    </a:lnTo>
                    <a:lnTo>
                      <a:pt x="186" y="58"/>
                    </a:lnTo>
                    <a:lnTo>
                      <a:pt x="186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淘宝-想搞设计PPT(倒卖必究)-46">
                <a:extLst>
                  <a:ext uri="{FF2B5EF4-FFF2-40B4-BE49-F238E27FC236}">
                    <a16:creationId xmlns:a16="http://schemas.microsoft.com/office/drawing/2014/main" id="{8A1B7E8A-FA03-4218-BAE6-9ADA9151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488" y="792163"/>
                <a:ext cx="211138" cy="136525"/>
              </a:xfrm>
              <a:custGeom>
                <a:avLst/>
                <a:gdLst/>
                <a:ahLst/>
                <a:cxnLst>
                  <a:cxn ang="0">
                    <a:pos x="97" y="9"/>
                  </a:cxn>
                  <a:cxn ang="0">
                    <a:pos x="100" y="13"/>
                  </a:cxn>
                  <a:cxn ang="0">
                    <a:pos x="35" y="49"/>
                  </a:cxn>
                  <a:cxn ang="0">
                    <a:pos x="28" y="45"/>
                  </a:cxn>
                  <a:cxn ang="0">
                    <a:pos x="0" y="58"/>
                  </a:cxn>
                  <a:cxn ang="0">
                    <a:pos x="14" y="68"/>
                  </a:cxn>
                  <a:cxn ang="0">
                    <a:pos x="96" y="20"/>
                  </a:cxn>
                  <a:cxn ang="0">
                    <a:pos x="97" y="21"/>
                  </a:cxn>
                  <a:cxn ang="0">
                    <a:pos x="14" y="69"/>
                  </a:cxn>
                  <a:cxn ang="0">
                    <a:pos x="16" y="86"/>
                  </a:cxn>
                  <a:cxn ang="0">
                    <a:pos x="42" y="68"/>
                  </a:cxn>
                  <a:cxn ang="0">
                    <a:pos x="41" y="60"/>
                  </a:cxn>
                  <a:cxn ang="0">
                    <a:pos x="105" y="22"/>
                  </a:cxn>
                  <a:cxn ang="0">
                    <a:pos x="107" y="26"/>
                  </a:cxn>
                  <a:cxn ang="0">
                    <a:pos x="133" y="0"/>
                  </a:cxn>
                  <a:cxn ang="0">
                    <a:pos x="97" y="9"/>
                  </a:cxn>
                </a:cxnLst>
                <a:rect l="0" t="0" r="r" b="b"/>
                <a:pathLst>
                  <a:path w="133" h="86">
                    <a:moveTo>
                      <a:pt x="97" y="9"/>
                    </a:moveTo>
                    <a:lnTo>
                      <a:pt x="100" y="13"/>
                    </a:lnTo>
                    <a:lnTo>
                      <a:pt x="35" y="49"/>
                    </a:lnTo>
                    <a:lnTo>
                      <a:pt x="28" y="45"/>
                    </a:lnTo>
                    <a:lnTo>
                      <a:pt x="0" y="58"/>
                    </a:lnTo>
                    <a:lnTo>
                      <a:pt x="14" y="68"/>
                    </a:lnTo>
                    <a:lnTo>
                      <a:pt x="96" y="20"/>
                    </a:lnTo>
                    <a:lnTo>
                      <a:pt x="97" y="21"/>
                    </a:lnTo>
                    <a:lnTo>
                      <a:pt x="14" y="69"/>
                    </a:lnTo>
                    <a:lnTo>
                      <a:pt x="16" y="86"/>
                    </a:lnTo>
                    <a:lnTo>
                      <a:pt x="42" y="68"/>
                    </a:lnTo>
                    <a:lnTo>
                      <a:pt x="41" y="60"/>
                    </a:lnTo>
                    <a:lnTo>
                      <a:pt x="105" y="22"/>
                    </a:lnTo>
                    <a:lnTo>
                      <a:pt x="107" y="26"/>
                    </a:lnTo>
                    <a:lnTo>
                      <a:pt x="133" y="0"/>
                    </a:lnTo>
                    <a:lnTo>
                      <a:pt x="97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淘宝-想搞设计PPT(倒卖必究)-47">
                <a:extLst>
                  <a:ext uri="{FF2B5EF4-FFF2-40B4-BE49-F238E27FC236}">
                    <a16:creationId xmlns:a16="http://schemas.microsoft.com/office/drawing/2014/main" id="{39183C03-4C19-40FB-8E0E-5E4914797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01" y="585788"/>
                <a:ext cx="211138" cy="136525"/>
              </a:xfrm>
              <a:custGeom>
                <a:avLst/>
                <a:gdLst/>
                <a:ahLst/>
                <a:cxnLst>
                  <a:cxn ang="0">
                    <a:pos x="35" y="36"/>
                  </a:cxn>
                  <a:cxn ang="0">
                    <a:pos x="99" y="72"/>
                  </a:cxn>
                  <a:cxn ang="0">
                    <a:pos x="97" y="76"/>
                  </a:cxn>
                  <a:cxn ang="0">
                    <a:pos x="133" y="86"/>
                  </a:cxn>
                  <a:cxn ang="0">
                    <a:pos x="106" y="60"/>
                  </a:cxn>
                  <a:cxn ang="0">
                    <a:pos x="104" y="63"/>
                  </a:cxn>
                  <a:cxn ang="0">
                    <a:pos x="41" y="26"/>
                  </a:cxn>
                  <a:cxn ang="0">
                    <a:pos x="41" y="17"/>
                  </a:cxn>
                  <a:cxn ang="0">
                    <a:pos x="15" y="0"/>
                  </a:cxn>
                  <a:cxn ang="0">
                    <a:pos x="14" y="16"/>
                  </a:cxn>
                  <a:cxn ang="0">
                    <a:pos x="96" y="64"/>
                  </a:cxn>
                  <a:cxn ang="0">
                    <a:pos x="96" y="65"/>
                  </a:cxn>
                  <a:cxn ang="0">
                    <a:pos x="13" y="17"/>
                  </a:cxn>
                  <a:cxn ang="0">
                    <a:pos x="0" y="27"/>
                  </a:cxn>
                  <a:cxn ang="0">
                    <a:pos x="27" y="41"/>
                  </a:cxn>
                  <a:cxn ang="0">
                    <a:pos x="35" y="36"/>
                  </a:cxn>
                </a:cxnLst>
                <a:rect l="0" t="0" r="r" b="b"/>
                <a:pathLst>
                  <a:path w="133" h="86">
                    <a:moveTo>
                      <a:pt x="35" y="36"/>
                    </a:moveTo>
                    <a:lnTo>
                      <a:pt x="99" y="72"/>
                    </a:lnTo>
                    <a:lnTo>
                      <a:pt x="97" y="76"/>
                    </a:lnTo>
                    <a:lnTo>
                      <a:pt x="133" y="86"/>
                    </a:lnTo>
                    <a:lnTo>
                      <a:pt x="106" y="60"/>
                    </a:lnTo>
                    <a:lnTo>
                      <a:pt x="104" y="63"/>
                    </a:lnTo>
                    <a:lnTo>
                      <a:pt x="41" y="26"/>
                    </a:lnTo>
                    <a:lnTo>
                      <a:pt x="41" y="17"/>
                    </a:lnTo>
                    <a:lnTo>
                      <a:pt x="15" y="0"/>
                    </a:lnTo>
                    <a:lnTo>
                      <a:pt x="14" y="16"/>
                    </a:lnTo>
                    <a:lnTo>
                      <a:pt x="96" y="64"/>
                    </a:lnTo>
                    <a:lnTo>
                      <a:pt x="96" y="65"/>
                    </a:lnTo>
                    <a:lnTo>
                      <a:pt x="13" y="17"/>
                    </a:lnTo>
                    <a:lnTo>
                      <a:pt x="0" y="27"/>
                    </a:lnTo>
                    <a:lnTo>
                      <a:pt x="27" y="41"/>
                    </a:lnTo>
                    <a:lnTo>
                      <a:pt x="35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785E0ADA-7219-4FE8-BE4D-E44560E9A7CC}"/>
              </a:ext>
            </a:extLst>
          </p:cNvPr>
          <p:cNvSpPr txBox="1"/>
          <p:nvPr/>
        </p:nvSpPr>
        <p:spPr>
          <a:xfrm>
            <a:off x="2769311" y="2707643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1590BC32-0C99-4E7A-84A1-82914276426E}"/>
              </a:ext>
            </a:extLst>
          </p:cNvPr>
          <p:cNvSpPr txBox="1"/>
          <p:nvPr/>
        </p:nvSpPr>
        <p:spPr>
          <a:xfrm>
            <a:off x="4006571" y="1466967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4E6A893D-8757-4B42-AD98-E2C148A2FB69}"/>
              </a:ext>
            </a:extLst>
          </p:cNvPr>
          <p:cNvSpPr txBox="1"/>
          <p:nvPr/>
        </p:nvSpPr>
        <p:spPr>
          <a:xfrm>
            <a:off x="5257335" y="2707643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0F273A7A-ACE2-48AD-9957-0E05306F1258}"/>
              </a:ext>
            </a:extLst>
          </p:cNvPr>
          <p:cNvSpPr txBox="1"/>
          <p:nvPr/>
        </p:nvSpPr>
        <p:spPr>
          <a:xfrm>
            <a:off x="4006571" y="3968956"/>
            <a:ext cx="441146" cy="369332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16" name="Group 90">
            <a:extLst>
              <a:ext uri="{FF2B5EF4-FFF2-40B4-BE49-F238E27FC236}">
                <a16:creationId xmlns:a16="http://schemas.microsoft.com/office/drawing/2014/main" id="{55B8851A-CC63-43BA-9180-B05FA340C609}"/>
              </a:ext>
            </a:extLst>
          </p:cNvPr>
          <p:cNvGrpSpPr/>
          <p:nvPr/>
        </p:nvGrpSpPr>
        <p:grpSpPr>
          <a:xfrm>
            <a:off x="9094852" y="1389190"/>
            <a:ext cx="644361" cy="644361"/>
            <a:chOff x="1146153" y="2622552"/>
            <a:chExt cx="1168400" cy="1168400"/>
          </a:xfrm>
        </p:grpSpPr>
        <p:sp>
          <p:nvSpPr>
            <p:cNvPr id="38" name="淘宝-想搞设计PPT(倒卖必究)-38">
              <a:extLst>
                <a:ext uri="{FF2B5EF4-FFF2-40B4-BE49-F238E27FC236}">
                  <a16:creationId xmlns:a16="http://schemas.microsoft.com/office/drawing/2014/main" id="{9E2AA751-CBE6-455B-9262-B1A64855A99A}"/>
                </a:ext>
              </a:extLst>
            </p:cNvPr>
            <p:cNvSpPr/>
            <p:nvPr/>
          </p:nvSpPr>
          <p:spPr>
            <a:xfrm>
              <a:off x="1146153" y="2622552"/>
              <a:ext cx="1168400" cy="1168400"/>
            </a:xfrm>
            <a:prstGeom prst="roundRect">
              <a:avLst/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淘宝-想搞设计PPT(倒卖必究)-39">
              <a:extLst>
                <a:ext uri="{FF2B5EF4-FFF2-40B4-BE49-F238E27FC236}">
                  <a16:creationId xmlns:a16="http://schemas.microsoft.com/office/drawing/2014/main" id="{C99FBDF7-CDD9-4392-B665-8B0C7CB8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791" y="2933700"/>
              <a:ext cx="493120" cy="546100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Group 93">
            <a:extLst>
              <a:ext uri="{FF2B5EF4-FFF2-40B4-BE49-F238E27FC236}">
                <a16:creationId xmlns:a16="http://schemas.microsoft.com/office/drawing/2014/main" id="{5C62E0B9-FCD2-4B8B-915A-B3D7780650CC}"/>
              </a:ext>
            </a:extLst>
          </p:cNvPr>
          <p:cNvGrpSpPr/>
          <p:nvPr/>
        </p:nvGrpSpPr>
        <p:grpSpPr>
          <a:xfrm>
            <a:off x="9094852" y="2612215"/>
            <a:ext cx="644361" cy="644361"/>
            <a:chOff x="3040586" y="2622552"/>
            <a:chExt cx="1168400" cy="1168400"/>
          </a:xfrm>
        </p:grpSpPr>
        <p:sp>
          <p:nvSpPr>
            <p:cNvPr id="34" name="淘宝-想搞设计PPT(倒卖必究)-34">
              <a:extLst>
                <a:ext uri="{FF2B5EF4-FFF2-40B4-BE49-F238E27FC236}">
                  <a16:creationId xmlns:a16="http://schemas.microsoft.com/office/drawing/2014/main" id="{A912A108-6507-48A0-959B-64227FF93140}"/>
                </a:ext>
              </a:extLst>
            </p:cNvPr>
            <p:cNvSpPr/>
            <p:nvPr/>
          </p:nvSpPr>
          <p:spPr>
            <a:xfrm>
              <a:off x="3040586" y="2622552"/>
              <a:ext cx="1168400" cy="1168400"/>
            </a:xfrm>
            <a:prstGeom prst="round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淘宝-想搞设计PPT(倒卖必究)-35">
              <a:extLst>
                <a:ext uri="{FF2B5EF4-FFF2-40B4-BE49-F238E27FC236}">
                  <a16:creationId xmlns:a16="http://schemas.microsoft.com/office/drawing/2014/main" id="{5C44CEA9-5A06-4A1A-A432-986D6233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576" y="2894542"/>
              <a:ext cx="624416" cy="62441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" name="Group 96">
            <a:extLst>
              <a:ext uri="{FF2B5EF4-FFF2-40B4-BE49-F238E27FC236}">
                <a16:creationId xmlns:a16="http://schemas.microsoft.com/office/drawing/2014/main" id="{EDF128B7-753D-4C0E-8829-5B0129915A3F}"/>
              </a:ext>
            </a:extLst>
          </p:cNvPr>
          <p:cNvGrpSpPr/>
          <p:nvPr/>
        </p:nvGrpSpPr>
        <p:grpSpPr>
          <a:xfrm>
            <a:off x="9094852" y="3835240"/>
            <a:ext cx="644361" cy="644361"/>
            <a:chOff x="4935021" y="2622552"/>
            <a:chExt cx="1168400" cy="1168400"/>
          </a:xfrm>
        </p:grpSpPr>
        <p:sp>
          <p:nvSpPr>
            <p:cNvPr id="30" name="淘宝-想搞设计PPT(倒卖必究)-30">
              <a:extLst>
                <a:ext uri="{FF2B5EF4-FFF2-40B4-BE49-F238E27FC236}">
                  <a16:creationId xmlns:a16="http://schemas.microsoft.com/office/drawing/2014/main" id="{0AFA9AB1-3F66-41CE-A8A2-96E51CFF019A}"/>
                </a:ext>
              </a:extLst>
            </p:cNvPr>
            <p:cNvSpPr/>
            <p:nvPr/>
          </p:nvSpPr>
          <p:spPr>
            <a:xfrm>
              <a:off x="4935021" y="2622552"/>
              <a:ext cx="1168400" cy="1168400"/>
            </a:xfrm>
            <a:prstGeom prst="roundRect">
              <a:avLst/>
            </a:prstGeom>
            <a:solidFill>
              <a:srgbClr val="035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淘宝-想搞设计PPT(倒卖必究)-31">
              <a:extLst>
                <a:ext uri="{FF2B5EF4-FFF2-40B4-BE49-F238E27FC236}">
                  <a16:creationId xmlns:a16="http://schemas.microsoft.com/office/drawing/2014/main" id="{55883EFD-7DAF-44CC-8792-DC18F345E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401" y="2908300"/>
              <a:ext cx="633632" cy="596900"/>
            </a:xfrm>
            <a:custGeom>
              <a:avLst/>
              <a:gdLst/>
              <a:ahLst/>
              <a:cxnLst>
                <a:cxn ang="0">
                  <a:pos x="63" y="25"/>
                </a:cxn>
                <a:cxn ang="0">
                  <a:pos x="49" y="39"/>
                </a:cxn>
                <a:cxn ang="0">
                  <a:pos x="52" y="57"/>
                </a:cxn>
                <a:cxn ang="0">
                  <a:pos x="52" y="58"/>
                </a:cxn>
                <a:cxn ang="0">
                  <a:pos x="51" y="60"/>
                </a:cxn>
                <a:cxn ang="0">
                  <a:pos x="49" y="60"/>
                </a:cxn>
                <a:cxn ang="0">
                  <a:pos x="32" y="51"/>
                </a:cxn>
                <a:cxn ang="0">
                  <a:pos x="15" y="60"/>
                </a:cxn>
                <a:cxn ang="0">
                  <a:pos x="13" y="60"/>
                </a:cxn>
                <a:cxn ang="0">
                  <a:pos x="12" y="58"/>
                </a:cxn>
                <a:cxn ang="0">
                  <a:pos x="12" y="57"/>
                </a:cxn>
                <a:cxn ang="0">
                  <a:pos x="15" y="39"/>
                </a:cxn>
                <a:cxn ang="0">
                  <a:pos x="1" y="25"/>
                </a:cxn>
                <a:cxn ang="0">
                  <a:pos x="0" y="23"/>
                </a:cxn>
                <a:cxn ang="0">
                  <a:pos x="3" y="22"/>
                </a:cxn>
                <a:cxn ang="0">
                  <a:pos x="22" y="19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42" y="19"/>
                </a:cxn>
                <a:cxn ang="0">
                  <a:pos x="61" y="22"/>
                </a:cxn>
                <a:cxn ang="0">
                  <a:pos x="64" y="23"/>
                </a:cxn>
                <a:cxn ang="0">
                  <a:pos x="63" y="25"/>
                </a:cxn>
              </a:cxnLst>
              <a:rect l="0" t="0" r="r" b="b"/>
              <a:pathLst>
                <a:path w="64" h="60">
                  <a:moveTo>
                    <a:pt x="63" y="25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9"/>
                    <a:pt x="52" y="60"/>
                    <a:pt x="51" y="60"/>
                  </a:cubicBezTo>
                  <a:cubicBezTo>
                    <a:pt x="50" y="60"/>
                    <a:pt x="50" y="60"/>
                    <a:pt x="49" y="6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4" y="60"/>
                    <a:pt x="13" y="60"/>
                  </a:cubicBezTo>
                  <a:cubicBezTo>
                    <a:pt x="12" y="60"/>
                    <a:pt x="12" y="59"/>
                    <a:pt x="12" y="58"/>
                  </a:cubicBezTo>
                  <a:cubicBezTo>
                    <a:pt x="12" y="58"/>
                    <a:pt x="12" y="58"/>
                    <a:pt x="12" y="5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2" y="22"/>
                    <a:pt x="3" y="2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3" y="0"/>
                    <a:pt x="34" y="1"/>
                    <a:pt x="34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22"/>
                    <a:pt x="64" y="22"/>
                    <a:pt x="64" y="23"/>
                  </a:cubicBezTo>
                  <a:cubicBezTo>
                    <a:pt x="64" y="24"/>
                    <a:pt x="63" y="25"/>
                    <a:pt x="63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Group 106">
            <a:extLst>
              <a:ext uri="{FF2B5EF4-FFF2-40B4-BE49-F238E27FC236}">
                <a16:creationId xmlns:a16="http://schemas.microsoft.com/office/drawing/2014/main" id="{39F8B5B9-8494-441A-8F4B-B21FDF545816}"/>
              </a:ext>
            </a:extLst>
          </p:cNvPr>
          <p:cNvGrpSpPr/>
          <p:nvPr/>
        </p:nvGrpSpPr>
        <p:grpSpPr>
          <a:xfrm>
            <a:off x="9094852" y="5058264"/>
            <a:ext cx="644361" cy="644361"/>
            <a:chOff x="6829455" y="2622552"/>
            <a:chExt cx="1168400" cy="1168400"/>
          </a:xfrm>
        </p:grpSpPr>
        <p:sp>
          <p:nvSpPr>
            <p:cNvPr id="26" name="淘宝-想搞设计PPT(倒卖必究)-26">
              <a:extLst>
                <a:ext uri="{FF2B5EF4-FFF2-40B4-BE49-F238E27FC236}">
                  <a16:creationId xmlns:a16="http://schemas.microsoft.com/office/drawing/2014/main" id="{0F9CD52B-E089-412D-927B-11BF476E8FD7}"/>
                </a:ext>
              </a:extLst>
            </p:cNvPr>
            <p:cNvSpPr/>
            <p:nvPr/>
          </p:nvSpPr>
          <p:spPr>
            <a:xfrm>
              <a:off x="6829455" y="2622552"/>
              <a:ext cx="1168400" cy="11684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7" name="淘宝-想搞设计PPT(倒卖必究)-27">
              <a:extLst>
                <a:ext uri="{FF2B5EF4-FFF2-40B4-BE49-F238E27FC236}">
                  <a16:creationId xmlns:a16="http://schemas.microsoft.com/office/drawing/2014/main" id="{2B361282-B921-4635-84CF-C34C9881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325" y="2902117"/>
              <a:ext cx="612648" cy="609266"/>
            </a:xfrm>
            <a:custGeom>
              <a:avLst/>
              <a:gdLst/>
              <a:ahLst/>
              <a:cxnLst>
                <a:cxn ang="0">
                  <a:pos x="30" y="58"/>
                </a:cxn>
                <a:cxn ang="0">
                  <a:pos x="0" y="29"/>
                </a:cxn>
                <a:cxn ang="0">
                  <a:pos x="30" y="0"/>
                </a:cxn>
                <a:cxn ang="0">
                  <a:pos x="59" y="29"/>
                </a:cxn>
                <a:cxn ang="0">
                  <a:pos x="30" y="58"/>
                </a:cxn>
                <a:cxn ang="0">
                  <a:pos x="30" y="8"/>
                </a:cxn>
                <a:cxn ang="0">
                  <a:pos x="9" y="29"/>
                </a:cxn>
                <a:cxn ang="0">
                  <a:pos x="30" y="49"/>
                </a:cxn>
                <a:cxn ang="0">
                  <a:pos x="50" y="29"/>
                </a:cxn>
                <a:cxn ang="0">
                  <a:pos x="30" y="8"/>
                </a:cxn>
                <a:cxn ang="0">
                  <a:pos x="34" y="32"/>
                </a:cxn>
                <a:cxn ang="0">
                  <a:pos x="33" y="34"/>
                </a:cxn>
                <a:cxn ang="0">
                  <a:pos x="21" y="34"/>
                </a:cxn>
                <a:cxn ang="0">
                  <a:pos x="20" y="32"/>
                </a:cxn>
                <a:cxn ang="0">
                  <a:pos x="20" y="30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15"/>
                </a:cxn>
                <a:cxn ang="0">
                  <a:pos x="31" y="14"/>
                </a:cxn>
                <a:cxn ang="0">
                  <a:pos x="33" y="14"/>
                </a:cxn>
                <a:cxn ang="0">
                  <a:pos x="34" y="15"/>
                </a:cxn>
                <a:cxn ang="0">
                  <a:pos x="34" y="32"/>
                </a:cxn>
              </a:cxnLst>
              <a:rect l="0" t="0" r="r" b="b"/>
              <a:pathLst>
                <a:path w="59" h="58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1" name="淘宝-想搞设计PPT(倒卖必究)-71">
            <a:extLst>
              <a:ext uri="{FF2B5EF4-FFF2-40B4-BE49-F238E27FC236}">
                <a16:creationId xmlns:a16="http://schemas.microsoft.com/office/drawing/2014/main" id="{51D8AC93-12CB-4F10-BADF-50DBA1E7F782}"/>
              </a:ext>
            </a:extLst>
          </p:cNvPr>
          <p:cNvSpPr/>
          <p:nvPr/>
        </p:nvSpPr>
        <p:spPr>
          <a:xfrm>
            <a:off x="6651824" y="162774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淘宝-想搞设计PPT(倒卖必究)-72">
            <a:extLst>
              <a:ext uri="{FF2B5EF4-FFF2-40B4-BE49-F238E27FC236}">
                <a16:creationId xmlns:a16="http://schemas.microsoft.com/office/drawing/2014/main" id="{5ABD9902-51F6-4159-8C48-7D33EB415EC8}"/>
              </a:ext>
            </a:extLst>
          </p:cNvPr>
          <p:cNvSpPr/>
          <p:nvPr/>
        </p:nvSpPr>
        <p:spPr>
          <a:xfrm>
            <a:off x="6651824" y="128646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3" name="淘宝-想搞设计PPT(倒卖必究)-73">
            <a:extLst>
              <a:ext uri="{FF2B5EF4-FFF2-40B4-BE49-F238E27FC236}">
                <a16:creationId xmlns:a16="http://schemas.microsoft.com/office/drawing/2014/main" id="{0E0B0D79-018D-4C28-BA1A-5A7291A331F3}"/>
              </a:ext>
            </a:extLst>
          </p:cNvPr>
          <p:cNvSpPr/>
          <p:nvPr/>
        </p:nvSpPr>
        <p:spPr>
          <a:xfrm>
            <a:off x="6651824" y="266921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淘宝-想搞设计PPT(倒卖必究)-74">
            <a:extLst>
              <a:ext uri="{FF2B5EF4-FFF2-40B4-BE49-F238E27FC236}">
                <a16:creationId xmlns:a16="http://schemas.microsoft.com/office/drawing/2014/main" id="{B77A2F88-9527-4DEC-9114-190CC74DEE94}"/>
              </a:ext>
            </a:extLst>
          </p:cNvPr>
          <p:cNvSpPr/>
          <p:nvPr/>
        </p:nvSpPr>
        <p:spPr>
          <a:xfrm>
            <a:off x="6651824" y="232793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5" name="淘宝-想搞设计PPT(倒卖必究)-75">
            <a:extLst>
              <a:ext uri="{FF2B5EF4-FFF2-40B4-BE49-F238E27FC236}">
                <a16:creationId xmlns:a16="http://schemas.microsoft.com/office/drawing/2014/main" id="{EE5CE8C7-D82C-432F-859A-64461C414714}"/>
              </a:ext>
            </a:extLst>
          </p:cNvPr>
          <p:cNvSpPr/>
          <p:nvPr/>
        </p:nvSpPr>
        <p:spPr>
          <a:xfrm>
            <a:off x="6651824" y="3802588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淘宝-想搞设计PPT(倒卖必究)-76">
            <a:extLst>
              <a:ext uri="{FF2B5EF4-FFF2-40B4-BE49-F238E27FC236}">
                <a16:creationId xmlns:a16="http://schemas.microsoft.com/office/drawing/2014/main" id="{06954FC3-2C64-4547-BBB0-6C58B57DDEC5}"/>
              </a:ext>
            </a:extLst>
          </p:cNvPr>
          <p:cNvSpPr/>
          <p:nvPr/>
        </p:nvSpPr>
        <p:spPr>
          <a:xfrm>
            <a:off x="6651824" y="3461310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77" name="淘宝-想搞设计PPT(倒卖必究)-77">
            <a:extLst>
              <a:ext uri="{FF2B5EF4-FFF2-40B4-BE49-F238E27FC236}">
                <a16:creationId xmlns:a16="http://schemas.microsoft.com/office/drawing/2014/main" id="{90F0531D-D4D3-4A11-8C2C-BC3AB4D8094B}"/>
              </a:ext>
            </a:extLst>
          </p:cNvPr>
          <p:cNvSpPr/>
          <p:nvPr/>
        </p:nvSpPr>
        <p:spPr>
          <a:xfrm>
            <a:off x="6651824" y="5091391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淘宝-想搞设计PPT(倒卖必究)-78">
            <a:extLst>
              <a:ext uri="{FF2B5EF4-FFF2-40B4-BE49-F238E27FC236}">
                <a16:creationId xmlns:a16="http://schemas.microsoft.com/office/drawing/2014/main" id="{78317CF1-5C2A-420F-A105-295086DC2B8F}"/>
              </a:ext>
            </a:extLst>
          </p:cNvPr>
          <p:cNvSpPr/>
          <p:nvPr/>
        </p:nvSpPr>
        <p:spPr>
          <a:xfrm>
            <a:off x="6651824" y="4750113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EDFC80-5E79-4D48-E7C3-158C7F1B623B}"/>
              </a:ext>
            </a:extLst>
          </p:cNvPr>
          <p:cNvGrpSpPr/>
          <p:nvPr/>
        </p:nvGrpSpPr>
        <p:grpSpPr>
          <a:xfrm>
            <a:off x="0" y="0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2611523-3095-5FB3-5CCD-EED87DD4E3DE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BD9EEA8C-C93A-8D02-8337-69806FCF124B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79952339-7B5E-AC17-8055-DD3CE52C88DD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9652F67D-8E8B-27EB-9AEA-53BDB205FC12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E49DA533-5919-B65C-9EEF-2BEDE98F47F2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24" name="淘宝-想搞设计PPT(倒卖必究)-24">
                <a:extLst>
                  <a:ext uri="{FF2B5EF4-FFF2-40B4-BE49-F238E27FC236}">
                    <a16:creationId xmlns:a16="http://schemas.microsoft.com/office/drawing/2014/main" id="{BFDE3598-FF2D-4BE8-0C22-466AA9DD914A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5CA8047A-1C0E-F36A-0057-A7B68ECEAC24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研究成果</a:t>
                </a:r>
              </a:p>
            </p:txBody>
          </p:sp>
          <p:cxnSp>
            <p:nvCxnSpPr>
              <p:cNvPr id="28" name="淘宝-想搞设计PPT(倒卖必究)-28">
                <a:extLst>
                  <a:ext uri="{FF2B5EF4-FFF2-40B4-BE49-F238E27FC236}">
                    <a16:creationId xmlns:a16="http://schemas.microsoft.com/office/drawing/2014/main" id="{36C7F166-0123-8E21-BA8A-7BAACD90A000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0CA744E2-3595-B788-F7CE-0B1805D21FD9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6208C871-F2A8-2B2F-433B-6A8B4B0BF65F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4D17277E-8DDA-5C57-1F2F-FB69DD59282F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79" name="Picture 78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13F3FB9F-86D6-67B9-703C-ED2DA1993D4D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淘宝-想搞设计PPT(倒卖必究)-8">
              <a:extLst>
                <a:ext uri="{FF2B5EF4-FFF2-40B4-BE49-F238E27FC236}">
                  <a16:creationId xmlns:a16="http://schemas.microsoft.com/office/drawing/2014/main" id="{692D9A15-16B4-215C-7A42-1DF95C70C66F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3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66745243146b39377380bae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668A54B9-49A5-1FFB-CC0B-D0B918D28603}"/>
              </a:ext>
            </a:extLst>
          </p:cNvPr>
          <p:cNvSpPr/>
          <p:nvPr/>
        </p:nvSpPr>
        <p:spPr>
          <a:xfrm>
            <a:off x="855783" y="3355996"/>
            <a:ext cx="2293817" cy="696543"/>
          </a:xfrm>
          <a:prstGeom prst="roundRect">
            <a:avLst>
              <a:gd name="adj" fmla="val 2943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358446" y="4345662"/>
            <a:ext cx="155202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FOUR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  <p:pic>
        <p:nvPicPr>
          <p:cNvPr id="23" name="Picture 2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0" y="421598"/>
            <a:ext cx="3378704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4816D544-A1D5-471D-8663-664DBBEC32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83868" y="2358308"/>
            <a:ext cx="2824265" cy="2824264"/>
          </a:xfrm>
          <a:prstGeom prst="plaqu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77C91435-BD60-4084-A7D1-495EB6C9C186}"/>
              </a:ext>
            </a:extLst>
          </p:cNvPr>
          <p:cNvSpPr/>
          <p:nvPr/>
        </p:nvSpPr>
        <p:spPr>
          <a:xfrm rot="16200000">
            <a:off x="4098960" y="1880723"/>
            <a:ext cx="1714740" cy="1714741"/>
          </a:xfrm>
          <a:prstGeom prst="teardrop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C7B07C48-8578-4C8A-8386-46293481E09B}"/>
              </a:ext>
            </a:extLst>
          </p:cNvPr>
          <p:cNvSpPr/>
          <p:nvPr/>
        </p:nvSpPr>
        <p:spPr>
          <a:xfrm rot="16200000">
            <a:off x="4060321" y="1816995"/>
            <a:ext cx="1714740" cy="1714741"/>
          </a:xfrm>
          <a:prstGeom prst="teardrop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FDCE025A-E8E1-45A1-8899-A8E3536CCCAE}"/>
              </a:ext>
            </a:extLst>
          </p:cNvPr>
          <p:cNvSpPr/>
          <p:nvPr/>
        </p:nvSpPr>
        <p:spPr>
          <a:xfrm>
            <a:off x="6416939" y="1880495"/>
            <a:ext cx="1714741" cy="1714740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BBF87A95-1075-415E-9E7F-190D7FBF3F23}"/>
              </a:ext>
            </a:extLst>
          </p:cNvPr>
          <p:cNvSpPr/>
          <p:nvPr/>
        </p:nvSpPr>
        <p:spPr>
          <a:xfrm>
            <a:off x="6416939" y="1816995"/>
            <a:ext cx="1714741" cy="1714740"/>
          </a:xfrm>
          <a:prstGeom prst="teardrop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DD0C634B-7507-476A-8AA3-AEF17C74075C}"/>
              </a:ext>
            </a:extLst>
          </p:cNvPr>
          <p:cNvSpPr/>
          <p:nvPr/>
        </p:nvSpPr>
        <p:spPr>
          <a:xfrm rot="10800000">
            <a:off x="4111120" y="3980440"/>
            <a:ext cx="1714741" cy="171474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6DD5CC67-049D-49FF-8359-A36C106BB735}"/>
              </a:ext>
            </a:extLst>
          </p:cNvPr>
          <p:cNvSpPr/>
          <p:nvPr/>
        </p:nvSpPr>
        <p:spPr>
          <a:xfrm rot="10800000">
            <a:off x="4060320" y="4018540"/>
            <a:ext cx="1714741" cy="1714740"/>
          </a:xfrm>
          <a:prstGeom prst="teardrop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C9AB61DB-FE92-4BBC-AFF4-718A55C9148C}"/>
              </a:ext>
            </a:extLst>
          </p:cNvPr>
          <p:cNvSpPr/>
          <p:nvPr/>
        </p:nvSpPr>
        <p:spPr>
          <a:xfrm rot="5400000">
            <a:off x="6378841" y="3980440"/>
            <a:ext cx="1714740" cy="1714741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3312C264-9AED-49EC-9914-F8510FC3D89F}"/>
              </a:ext>
            </a:extLst>
          </p:cNvPr>
          <p:cNvSpPr/>
          <p:nvPr/>
        </p:nvSpPr>
        <p:spPr>
          <a:xfrm rot="5400000">
            <a:off x="6416941" y="4018540"/>
            <a:ext cx="1714740" cy="1714741"/>
          </a:xfrm>
          <a:prstGeom prst="teardrop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92BC552-59AF-43F5-9BE7-EB75BFD63E7C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775062" y="3387142"/>
            <a:ext cx="660085" cy="660085"/>
          </a:xfrm>
          <a:custGeom>
            <a:avLst/>
            <a:gdLst/>
            <a:ahLst/>
            <a:cxnLst>
              <a:cxn ang="0">
                <a:pos x="55" y="28"/>
              </a:cxn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42" y="28"/>
              </a:cxn>
              <a:cxn ang="0">
                <a:pos x="41" y="26"/>
              </a:cxn>
              <a:cxn ang="0">
                <a:pos x="21" y="14"/>
              </a:cxn>
              <a:cxn ang="0">
                <a:pos x="19" y="14"/>
              </a:cxn>
              <a:cxn ang="0">
                <a:pos x="18" y="16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41" y="30"/>
              </a:cxn>
              <a:cxn ang="0">
                <a:pos x="42" y="28"/>
              </a:cxn>
            </a:cxnLst>
            <a:rect l="0" t="0" r="r" b="b"/>
            <a:pathLst>
              <a:path w="55" h="55">
                <a:moveTo>
                  <a:pt x="55" y="28"/>
                </a:moveTo>
                <a:cubicBezTo>
                  <a:pt x="55" y="43"/>
                  <a:pt x="42" y="55"/>
                  <a:pt x="27" y="55"/>
                </a:cubicBez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lose/>
                <a:moveTo>
                  <a:pt x="42" y="28"/>
                </a:moveTo>
                <a:cubicBezTo>
                  <a:pt x="42" y="27"/>
                  <a:pt x="42" y="26"/>
                  <a:pt x="41" y="26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8" y="15"/>
                  <a:pt x="18" y="16"/>
                  <a:pt x="18" y="1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8" y="41"/>
                  <a:pt x="1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2" y="29"/>
                  <a:pt x="42" y="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E1E7485F-7A2C-45CF-8D2C-47388A5E4C2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673600" y="2264834"/>
            <a:ext cx="397869" cy="747351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6C6A0AE7-0296-4BD8-823D-652CCF14451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561101" y="4526971"/>
            <a:ext cx="682140" cy="645016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BDCF90E7-3026-4EC7-B73E-1375788770C9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013516" y="2227437"/>
            <a:ext cx="576808" cy="743652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0BB05C35-0876-4249-BD7A-3C22042CDF37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013516" y="4644045"/>
            <a:ext cx="681659" cy="604308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C7749F83-D467-486D-B30E-141493432A70}"/>
              </a:ext>
            </a:extLst>
          </p:cNvPr>
          <p:cNvSpPr/>
          <p:nvPr/>
        </p:nvSpPr>
        <p:spPr>
          <a:xfrm>
            <a:off x="2015467" y="237634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EE15B10B-A4E8-4250-9909-501F9FCE76F4}"/>
              </a:ext>
            </a:extLst>
          </p:cNvPr>
          <p:cNvSpPr/>
          <p:nvPr/>
        </p:nvSpPr>
        <p:spPr>
          <a:xfrm>
            <a:off x="2015467" y="203506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BDC2B2C9-7AA5-46C9-8CAB-9FD54DB7F560}"/>
              </a:ext>
            </a:extLst>
          </p:cNvPr>
          <p:cNvSpPr/>
          <p:nvPr/>
        </p:nvSpPr>
        <p:spPr>
          <a:xfrm>
            <a:off x="8421687" y="237888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BE621BDF-F7C8-4D53-A1B5-EDBB505FDB93}"/>
              </a:ext>
            </a:extLst>
          </p:cNvPr>
          <p:cNvSpPr/>
          <p:nvPr/>
        </p:nvSpPr>
        <p:spPr>
          <a:xfrm>
            <a:off x="8421687" y="203761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47F5CC2C-3118-4179-BBBF-93F131851761}"/>
              </a:ext>
            </a:extLst>
          </p:cNvPr>
          <p:cNvSpPr/>
          <p:nvPr/>
        </p:nvSpPr>
        <p:spPr>
          <a:xfrm>
            <a:off x="2015467" y="437405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038513EE-847B-4FAE-9A40-6292F01C6D61}"/>
              </a:ext>
            </a:extLst>
          </p:cNvPr>
          <p:cNvSpPr/>
          <p:nvPr/>
        </p:nvSpPr>
        <p:spPr>
          <a:xfrm>
            <a:off x="2015467" y="403277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5" name="淘宝-想搞设计PPT(倒卖必究)-45">
            <a:extLst>
              <a:ext uri="{FF2B5EF4-FFF2-40B4-BE49-F238E27FC236}">
                <a16:creationId xmlns:a16="http://schemas.microsoft.com/office/drawing/2014/main" id="{08E45D31-51B7-4CB5-BE0A-2076F048A528}"/>
              </a:ext>
            </a:extLst>
          </p:cNvPr>
          <p:cNvSpPr/>
          <p:nvPr/>
        </p:nvSpPr>
        <p:spPr>
          <a:xfrm>
            <a:off x="8421687" y="43765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淘宝-想搞设计PPT(倒卖必究)-46">
            <a:extLst>
              <a:ext uri="{FF2B5EF4-FFF2-40B4-BE49-F238E27FC236}">
                <a16:creationId xmlns:a16="http://schemas.microsoft.com/office/drawing/2014/main" id="{0B757341-A738-4D0E-AA7E-EB40DA3A86DC}"/>
              </a:ext>
            </a:extLst>
          </p:cNvPr>
          <p:cNvSpPr/>
          <p:nvPr/>
        </p:nvSpPr>
        <p:spPr>
          <a:xfrm>
            <a:off x="8421687" y="40353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E3A4A0-47EC-440F-C2D3-0CF10C7C85B0}"/>
              </a:ext>
            </a:extLst>
          </p:cNvPr>
          <p:cNvGrpSpPr/>
          <p:nvPr/>
        </p:nvGrpSpPr>
        <p:grpSpPr>
          <a:xfrm>
            <a:off x="0" y="-65905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2966994-3F02-BDDA-E7F8-48EC1A0B0DD4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4574EC19-069A-A44C-09DD-410F1902109C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7" name="淘宝-想搞设计PPT(倒卖必究)-7">
                <a:extLst>
                  <a:ext uri="{FF2B5EF4-FFF2-40B4-BE49-F238E27FC236}">
                    <a16:creationId xmlns:a16="http://schemas.microsoft.com/office/drawing/2014/main" id="{33E512BD-10D5-267C-E8DF-B6E9D1130085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淘宝-想搞设计PPT(倒卖必究)-8">
                <a:extLst>
                  <a:ext uri="{FF2B5EF4-FFF2-40B4-BE49-F238E27FC236}">
                    <a16:creationId xmlns:a16="http://schemas.microsoft.com/office/drawing/2014/main" id="{416AD142-CDF3-CD9F-6ACC-0085FFC2776B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D2EA58AA-296A-DBA8-CDC6-89CA33F910B9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15" name="淘宝-想搞设计PPT(倒卖必究)-15">
                <a:extLst>
                  <a:ext uri="{FF2B5EF4-FFF2-40B4-BE49-F238E27FC236}">
                    <a16:creationId xmlns:a16="http://schemas.microsoft.com/office/drawing/2014/main" id="{188BC0AB-B675-01A2-670E-3FC9CD4212F0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3E311D31-3777-52F5-349A-48D065DF39E2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2C19FCF6-043C-3A8C-03BF-7BED07573444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40491C0E-E50C-E71C-5292-F7516096DAD2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67F5159C-4593-B51A-458C-9195E0BE9EFB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1EEA1A18-EB69-04B3-7474-9C3906B4E9ED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94" name="Picture 93" descr="华中科技大学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D0A3C5BD-289C-D2A8-048A-C2F29E9F9D34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F5F0372E-8FBF-0F66-30A5-8C5DA5D0A6FB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3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11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61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23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73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34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84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666f33a421c73f083051a94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" y="-6069854"/>
            <a:ext cx="12173610" cy="7608507"/>
          </a:xfrm>
          <a:prstGeom prst="rect">
            <a:avLst/>
          </a:prstGeom>
        </p:spPr>
      </p:pic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050E573B-43C4-4C3B-8AC4-35BB8FABE678}"/>
              </a:ext>
            </a:extLst>
          </p:cNvPr>
          <p:cNvSpPr/>
          <p:nvPr/>
        </p:nvSpPr>
        <p:spPr>
          <a:xfrm>
            <a:off x="9195" y="1502490"/>
            <a:ext cx="12192000" cy="512751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5" name="Group 10"/>
          <p:cNvGrpSpPr/>
          <p:nvPr/>
        </p:nvGrpSpPr>
        <p:grpSpPr>
          <a:xfrm>
            <a:off x="1356468" y="3028968"/>
            <a:ext cx="4416563" cy="707885"/>
            <a:chOff x="6764723" y="1520469"/>
            <a:chExt cx="4416563" cy="707886"/>
          </a:xfrm>
        </p:grpSpPr>
        <p:sp>
          <p:nvSpPr>
            <p:cNvPr id="21" name="淘宝-想搞设计PPT(倒卖必究)-21"/>
            <p:cNvSpPr txBox="1"/>
            <p:nvPr/>
          </p:nvSpPr>
          <p:spPr>
            <a:xfrm>
              <a:off x="6764723" y="1520469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22" name="Group 12"/>
            <p:cNvGrpSpPr/>
            <p:nvPr/>
          </p:nvGrpSpPr>
          <p:grpSpPr>
            <a:xfrm>
              <a:off x="7218712" y="1592796"/>
              <a:ext cx="3962574" cy="563232"/>
              <a:chOff x="3943834" y="704409"/>
              <a:chExt cx="3962574" cy="563232"/>
            </a:xfrm>
          </p:grpSpPr>
          <p:sp>
            <p:nvSpPr>
              <p:cNvPr id="23" name="淘宝-想搞设计PPT(倒卖必究)-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绪论背景</a:t>
                </a:r>
              </a:p>
            </p:txBody>
          </p:sp>
          <p:sp>
            <p:nvSpPr>
              <p:cNvPr id="24" name="淘宝-想搞设计PPT(倒卖必究)-24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6" name="Group 15"/>
          <p:cNvGrpSpPr/>
          <p:nvPr/>
        </p:nvGrpSpPr>
        <p:grpSpPr>
          <a:xfrm>
            <a:off x="6473782" y="3028968"/>
            <a:ext cx="4447821" cy="707885"/>
            <a:chOff x="6733465" y="2527404"/>
            <a:chExt cx="4447821" cy="707886"/>
          </a:xfrm>
        </p:grpSpPr>
        <p:sp>
          <p:nvSpPr>
            <p:cNvPr id="17" name="淘宝-想搞设计PPT(倒卖必究)-17"/>
            <p:cNvSpPr txBox="1"/>
            <p:nvPr/>
          </p:nvSpPr>
          <p:spPr>
            <a:xfrm>
              <a:off x="6733465" y="252740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18712" y="2599731"/>
              <a:ext cx="3962574" cy="563232"/>
              <a:chOff x="3943834" y="704409"/>
              <a:chExt cx="3962574" cy="563232"/>
            </a:xfrm>
          </p:grpSpPr>
          <p:sp>
            <p:nvSpPr>
              <p:cNvPr id="19" name="淘宝-想搞设计PPT(倒卖必究)-19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论文综述</a:t>
                </a:r>
              </a:p>
            </p:txBody>
          </p:sp>
          <p:sp>
            <p:nvSpPr>
              <p:cNvPr id="20" name="淘宝-想搞设计PPT(倒卖必究)-20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7" name="Group 20"/>
          <p:cNvGrpSpPr/>
          <p:nvPr/>
        </p:nvGrpSpPr>
        <p:grpSpPr>
          <a:xfrm>
            <a:off x="1317996" y="4734748"/>
            <a:ext cx="4455035" cy="707885"/>
            <a:chOff x="6726251" y="3534339"/>
            <a:chExt cx="4455035" cy="707886"/>
          </a:xfrm>
        </p:grpSpPr>
        <p:sp>
          <p:nvSpPr>
            <p:cNvPr id="13" name="淘宝-想搞设计PPT(倒卖必究)-13"/>
            <p:cNvSpPr txBox="1"/>
            <p:nvPr/>
          </p:nvSpPr>
          <p:spPr>
            <a:xfrm>
              <a:off x="6726251" y="353433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4" name="Group 22"/>
            <p:cNvGrpSpPr/>
            <p:nvPr/>
          </p:nvGrpSpPr>
          <p:grpSpPr>
            <a:xfrm>
              <a:off x="7218712" y="3606666"/>
              <a:ext cx="3962574" cy="563232"/>
              <a:chOff x="3943834" y="704409"/>
              <a:chExt cx="3962574" cy="563232"/>
            </a:xfrm>
          </p:grpSpPr>
          <p:sp>
            <p:nvSpPr>
              <p:cNvPr id="15" name="淘宝-想搞设计PPT(倒卖必究)-15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研究方法</a:t>
                </a:r>
              </a:p>
            </p:txBody>
          </p:sp>
          <p:sp>
            <p:nvSpPr>
              <p:cNvPr id="16" name="淘宝-想搞设计PPT(倒卖必究)-16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8" name="Group 25"/>
          <p:cNvGrpSpPr/>
          <p:nvPr/>
        </p:nvGrpSpPr>
        <p:grpSpPr>
          <a:xfrm>
            <a:off x="6474583" y="4734748"/>
            <a:ext cx="4447020" cy="707885"/>
            <a:chOff x="6734266" y="4541274"/>
            <a:chExt cx="4447020" cy="707886"/>
          </a:xfrm>
        </p:grpSpPr>
        <p:sp>
          <p:nvSpPr>
            <p:cNvPr id="9" name="淘宝-想搞设计PPT(倒卖必究)-9"/>
            <p:cNvSpPr txBox="1"/>
            <p:nvPr/>
          </p:nvSpPr>
          <p:spPr>
            <a:xfrm>
              <a:off x="6734266" y="4541274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0" name="Group 27"/>
            <p:cNvGrpSpPr/>
            <p:nvPr/>
          </p:nvGrpSpPr>
          <p:grpSpPr>
            <a:xfrm>
              <a:off x="7218712" y="4613601"/>
              <a:ext cx="3962574" cy="563232"/>
              <a:chOff x="3943834" y="704409"/>
              <a:chExt cx="3962574" cy="563232"/>
            </a:xfrm>
          </p:grpSpPr>
          <p:sp>
            <p:nvSpPr>
              <p:cNvPr id="11" name="淘宝-想搞设计PPT(倒卖必究)-11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论文总结</a:t>
                </a:r>
              </a:p>
            </p:txBody>
          </p:sp>
          <p:sp>
            <p:nvSpPr>
              <p:cNvPr id="12" name="淘宝-想搞设计PPT(倒卖必究)-12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195900" y="506832"/>
            <a:ext cx="1820869" cy="1451914"/>
            <a:chOff x="3896925" y="1033243"/>
            <a:chExt cx="1365652" cy="1088935"/>
          </a:xfrm>
        </p:grpSpPr>
        <p:sp>
          <p:nvSpPr>
            <p:cNvPr id="26" name="淘宝-想搞设计PPT(倒卖必究)-26"/>
            <p:cNvSpPr txBox="1"/>
            <p:nvPr/>
          </p:nvSpPr>
          <p:spPr>
            <a:xfrm>
              <a:off x="3912427" y="1737615"/>
              <a:ext cx="1350150" cy="384563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rmAutofit fontScale="70000" lnSpcReduction="20000"/>
            </a:bodyPr>
            <a:lstStyle/>
            <a:p>
              <a:pPr algn="ctr"/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3896925" y="1033243"/>
              <a:ext cx="1350150" cy="692498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pPr algn="ctr"/>
              <a:r>
                <a:rPr lang="zh-CN" altLang="en-US" sz="7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9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-想搞设计PPT(倒卖必究)-3">
            <a:extLst>
              <a:ext uri="{FF2B5EF4-FFF2-40B4-BE49-F238E27FC236}">
                <a16:creationId xmlns:a16="http://schemas.microsoft.com/office/drawing/2014/main" id="{CE19FAA8-23DF-4B94-940B-FCF9FC757C19}"/>
              </a:ext>
            </a:extLst>
          </p:cNvPr>
          <p:cNvSpPr/>
          <p:nvPr/>
        </p:nvSpPr>
        <p:spPr>
          <a:xfrm>
            <a:off x="4092203" y="2037273"/>
            <a:ext cx="4058716" cy="3046193"/>
          </a:xfrm>
          <a:custGeom>
            <a:avLst/>
            <a:gdLst>
              <a:gd name="connsiteX0" fmla="*/ 242980 w 3585882"/>
              <a:gd name="connsiteY0" fmla="*/ 2691317 h 2782757"/>
              <a:gd name="connsiteX1" fmla="*/ 0 w 3585882"/>
              <a:gd name="connsiteY1" fmla="*/ 1792941 h 2782757"/>
              <a:gd name="connsiteX2" fmla="*/ 1792941 w 3585882"/>
              <a:gd name="connsiteY2" fmla="*/ 0 h 2782757"/>
              <a:gd name="connsiteX3" fmla="*/ 3585882 w 3585882"/>
              <a:gd name="connsiteY3" fmla="*/ 1792941 h 2782757"/>
              <a:gd name="connsiteX4" fmla="*/ 3342903 w 3585882"/>
              <a:gd name="connsiteY4" fmla="*/ 2691317 h 2782757"/>
              <a:gd name="connsiteX5" fmla="*/ 334420 w 3585882"/>
              <a:gd name="connsiteY5" fmla="*/ 2782757 h 2782757"/>
              <a:gd name="connsiteX0" fmla="*/ 242980 w 3585882"/>
              <a:gd name="connsiteY0" fmla="*/ 2691317 h 2691317"/>
              <a:gd name="connsiteX1" fmla="*/ 0 w 3585882"/>
              <a:gd name="connsiteY1" fmla="*/ 1792941 h 2691317"/>
              <a:gd name="connsiteX2" fmla="*/ 1792941 w 3585882"/>
              <a:gd name="connsiteY2" fmla="*/ 0 h 2691317"/>
              <a:gd name="connsiteX3" fmla="*/ 3585882 w 3585882"/>
              <a:gd name="connsiteY3" fmla="*/ 1792941 h 2691317"/>
              <a:gd name="connsiteX4" fmla="*/ 3342903 w 3585882"/>
              <a:gd name="connsiteY4" fmla="*/ 2691317 h 269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882" h="2691317">
                <a:moveTo>
                  <a:pt x="242980" y="2691317"/>
                </a:moveTo>
                <a:cubicBezTo>
                  <a:pt x="87926" y="2427846"/>
                  <a:pt x="0" y="2120662"/>
                  <a:pt x="0" y="1792941"/>
                </a:cubicBezTo>
                <a:cubicBezTo>
                  <a:pt x="0" y="802727"/>
                  <a:pt x="802727" y="0"/>
                  <a:pt x="1792941" y="0"/>
                </a:cubicBezTo>
                <a:cubicBezTo>
                  <a:pt x="2783155" y="0"/>
                  <a:pt x="3585882" y="802727"/>
                  <a:pt x="3585882" y="1792941"/>
                </a:cubicBezTo>
                <a:cubicBezTo>
                  <a:pt x="3585882" y="2120662"/>
                  <a:pt x="3497956" y="2427846"/>
                  <a:pt x="3342903" y="2691317"/>
                </a:cubicBezTo>
              </a:path>
            </a:pathLst>
          </a:custGeom>
          <a:noFill/>
          <a:ln w="889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E8C6C6B6-E341-47F7-AD26-16C5669C9205}"/>
              </a:ext>
            </a:extLst>
          </p:cNvPr>
          <p:cNvSpPr/>
          <p:nvPr/>
        </p:nvSpPr>
        <p:spPr>
          <a:xfrm>
            <a:off x="6923158" y="2047418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37BEBE40-D001-4975-AA2E-F279FDE047DC}"/>
              </a:ext>
            </a:extLst>
          </p:cNvPr>
          <p:cNvSpPr/>
          <p:nvPr/>
        </p:nvSpPr>
        <p:spPr>
          <a:xfrm>
            <a:off x="7805929" y="3762226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D18EDF5D-824B-489F-BAFB-CA1418A1117B}"/>
              </a:ext>
            </a:extLst>
          </p:cNvPr>
          <p:cNvSpPr/>
          <p:nvPr/>
        </p:nvSpPr>
        <p:spPr>
          <a:xfrm>
            <a:off x="3777654" y="3762226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E9796131-B685-498F-9944-7977C47C547E}"/>
              </a:ext>
            </a:extLst>
          </p:cNvPr>
          <p:cNvSpPr/>
          <p:nvPr/>
        </p:nvSpPr>
        <p:spPr>
          <a:xfrm>
            <a:off x="4660423" y="2047418"/>
            <a:ext cx="659540" cy="65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9A9AE091-3FFE-46D0-9AFE-E030C323840E}"/>
              </a:ext>
            </a:extLst>
          </p:cNvPr>
          <p:cNvSpPr txBox="1">
            <a:spLocks/>
          </p:cNvSpPr>
          <p:nvPr/>
        </p:nvSpPr>
        <p:spPr bwMode="auto">
          <a:xfrm>
            <a:off x="1707443" y="2130798"/>
            <a:ext cx="2391240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A7950305-0994-401E-8621-396E275252E9}"/>
              </a:ext>
            </a:extLst>
          </p:cNvPr>
          <p:cNvSpPr txBox="1">
            <a:spLocks/>
          </p:cNvSpPr>
          <p:nvPr/>
        </p:nvSpPr>
        <p:spPr bwMode="auto">
          <a:xfrm>
            <a:off x="1892347" y="1842644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 algn="r"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rgbClr val="0359A7"/>
                </a:solidFill>
              </a:rPr>
              <a:t>输入标题</a:t>
            </a:r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72928905-5D1F-448A-B80E-370375ECB6B4}"/>
              </a:ext>
            </a:extLst>
          </p:cNvPr>
          <p:cNvSpPr txBox="1">
            <a:spLocks/>
          </p:cNvSpPr>
          <p:nvPr/>
        </p:nvSpPr>
        <p:spPr bwMode="auto">
          <a:xfrm>
            <a:off x="8115383" y="2152959"/>
            <a:ext cx="2304115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C9BDBFFB-D17B-4E46-8C7F-0F495DFD4632}"/>
              </a:ext>
            </a:extLst>
          </p:cNvPr>
          <p:cNvSpPr txBox="1">
            <a:spLocks/>
          </p:cNvSpPr>
          <p:nvPr/>
        </p:nvSpPr>
        <p:spPr bwMode="auto">
          <a:xfrm>
            <a:off x="8115383" y="1864805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chemeClr val="accent2"/>
                </a:solidFill>
              </a:rPr>
              <a:t>输入标题</a:t>
            </a:r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1D650E2B-CFD5-4C4F-A7A7-B9547096731D}"/>
              </a:ext>
            </a:extLst>
          </p:cNvPr>
          <p:cNvSpPr txBox="1">
            <a:spLocks/>
          </p:cNvSpPr>
          <p:nvPr/>
        </p:nvSpPr>
        <p:spPr bwMode="auto">
          <a:xfrm>
            <a:off x="1023504" y="4072092"/>
            <a:ext cx="2294772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2BCCEB3A-4433-4BD1-88AF-53DFEBEBE074}"/>
              </a:ext>
            </a:extLst>
          </p:cNvPr>
          <p:cNvSpPr txBox="1">
            <a:spLocks/>
          </p:cNvSpPr>
          <p:nvPr/>
        </p:nvSpPr>
        <p:spPr bwMode="auto">
          <a:xfrm>
            <a:off x="1111940" y="3783939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 algn="r"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rgbClr val="0359A7"/>
                </a:solidFill>
              </a:rPr>
              <a:t>输入标题</a:t>
            </a:r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E3DFD83F-0FE9-4CFB-B1F8-B7858033CB1A}"/>
              </a:ext>
            </a:extLst>
          </p:cNvPr>
          <p:cNvSpPr txBox="1">
            <a:spLocks/>
          </p:cNvSpPr>
          <p:nvPr/>
        </p:nvSpPr>
        <p:spPr bwMode="auto">
          <a:xfrm>
            <a:off x="8868308" y="4094257"/>
            <a:ext cx="2315660" cy="443198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CC8FC409-C31D-4DF4-88F4-2B431C92A980}"/>
              </a:ext>
            </a:extLst>
          </p:cNvPr>
          <p:cNvSpPr txBox="1">
            <a:spLocks/>
          </p:cNvSpPr>
          <p:nvPr/>
        </p:nvSpPr>
        <p:spPr bwMode="auto">
          <a:xfrm>
            <a:off x="8868308" y="3806103"/>
            <a:ext cx="2206335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 fontScale="85000" lnSpcReduction="20000"/>
            <a:sp3d/>
          </a:bodyPr>
          <a:lstStyle/>
          <a:p>
            <a:pPr>
              <a:buClr>
                <a:prstClr val="white"/>
              </a:buClr>
              <a:defRPr/>
            </a:pPr>
            <a:r>
              <a:rPr lang="zh-CN" altLang="en-US" sz="2133" b="1" dirty="0">
                <a:solidFill>
                  <a:schemeClr val="accent4"/>
                </a:solidFill>
              </a:rPr>
              <a:t>输入标题</a:t>
            </a:r>
          </a:p>
        </p:txBody>
      </p: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8798094C-84F8-4351-92BA-927ABD0F8DA0}"/>
              </a:ext>
            </a:extLst>
          </p:cNvPr>
          <p:cNvSpPr txBox="1">
            <a:spLocks/>
          </p:cNvSpPr>
          <p:nvPr/>
        </p:nvSpPr>
        <p:spPr bwMode="auto">
          <a:xfrm>
            <a:off x="4474289" y="5721128"/>
            <a:ext cx="3294543" cy="307777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none" lIns="0" tIns="0" rIns="0" bIns="0">
            <a:normAutofit fontScale="850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2667" b="1" dirty="0">
                <a:solidFill>
                  <a:schemeClr val="accent6"/>
                </a:solidFill>
              </a:rPr>
              <a:t>输入标题</a:t>
            </a: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B91C9F0C-52BC-46F4-8B1B-48149F3DCA49}"/>
              </a:ext>
            </a:extLst>
          </p:cNvPr>
          <p:cNvSpPr>
            <a:spLocks/>
          </p:cNvSpPr>
          <p:nvPr/>
        </p:nvSpPr>
        <p:spPr bwMode="auto">
          <a:xfrm>
            <a:off x="4660423" y="2055363"/>
            <a:ext cx="633204" cy="633204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rgbClr val="0359A7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3753A601-7CD6-46A5-8CEB-C0719F2181C8}"/>
              </a:ext>
            </a:extLst>
          </p:cNvPr>
          <p:cNvSpPr>
            <a:spLocks/>
          </p:cNvSpPr>
          <p:nvPr/>
        </p:nvSpPr>
        <p:spPr bwMode="auto">
          <a:xfrm>
            <a:off x="6948143" y="2047418"/>
            <a:ext cx="633204" cy="633204"/>
          </a:xfrm>
          <a:custGeom>
            <a:avLst/>
            <a:gdLst>
              <a:gd name="T0" fmla="*/ 182 w 236"/>
              <a:gd name="T1" fmla="*/ 109 h 236"/>
              <a:gd name="T2" fmla="*/ 157 w 236"/>
              <a:gd name="T3" fmla="*/ 103 h 236"/>
              <a:gd name="T4" fmla="*/ 134 w 236"/>
              <a:gd name="T5" fmla="*/ 102 h 236"/>
              <a:gd name="T6" fmla="*/ 120 w 236"/>
              <a:gd name="T7" fmla="*/ 114 h 236"/>
              <a:gd name="T8" fmla="*/ 118 w 236"/>
              <a:gd name="T9" fmla="*/ 129 h 236"/>
              <a:gd name="T10" fmla="*/ 122 w 236"/>
              <a:gd name="T11" fmla="*/ 141 h 236"/>
              <a:gd name="T12" fmla="*/ 135 w 236"/>
              <a:gd name="T13" fmla="*/ 156 h 236"/>
              <a:gd name="T14" fmla="*/ 139 w 236"/>
              <a:gd name="T15" fmla="*/ 185 h 236"/>
              <a:gd name="T16" fmla="*/ 152 w 236"/>
              <a:gd name="T17" fmla="*/ 198 h 236"/>
              <a:gd name="T18" fmla="*/ 169 w 236"/>
              <a:gd name="T19" fmla="*/ 180 h 236"/>
              <a:gd name="T20" fmla="*/ 187 w 236"/>
              <a:gd name="T21" fmla="*/ 150 h 236"/>
              <a:gd name="T22" fmla="*/ 200 w 236"/>
              <a:gd name="T23" fmla="*/ 122 h 236"/>
              <a:gd name="T24" fmla="*/ 182 w 236"/>
              <a:gd name="T25" fmla="*/ 109 h 236"/>
              <a:gd name="T26" fmla="*/ 118 w 236"/>
              <a:gd name="T27" fmla="*/ 0 h 236"/>
              <a:gd name="T28" fmla="*/ 0 w 236"/>
              <a:gd name="T29" fmla="*/ 118 h 236"/>
              <a:gd name="T30" fmla="*/ 118 w 236"/>
              <a:gd name="T31" fmla="*/ 236 h 236"/>
              <a:gd name="T32" fmla="*/ 236 w 236"/>
              <a:gd name="T33" fmla="*/ 118 h 236"/>
              <a:gd name="T34" fmla="*/ 118 w 236"/>
              <a:gd name="T35" fmla="*/ 0 h 236"/>
              <a:gd name="T36" fmla="*/ 126 w 236"/>
              <a:gd name="T37" fmla="*/ 212 h 236"/>
              <a:gd name="T38" fmla="*/ 128 w 236"/>
              <a:gd name="T39" fmla="*/ 208 h 236"/>
              <a:gd name="T40" fmla="*/ 125 w 236"/>
              <a:gd name="T41" fmla="*/ 186 h 236"/>
              <a:gd name="T42" fmla="*/ 105 w 236"/>
              <a:gd name="T43" fmla="*/ 186 h 236"/>
              <a:gd name="T44" fmla="*/ 98 w 236"/>
              <a:gd name="T45" fmla="*/ 207 h 236"/>
              <a:gd name="T46" fmla="*/ 102 w 236"/>
              <a:gd name="T47" fmla="*/ 211 h 236"/>
              <a:gd name="T48" fmla="*/ 34 w 236"/>
              <a:gd name="T49" fmla="*/ 161 h 236"/>
              <a:gd name="T50" fmla="*/ 44 w 236"/>
              <a:gd name="T51" fmla="*/ 157 h 236"/>
              <a:gd name="T52" fmla="*/ 44 w 236"/>
              <a:gd name="T53" fmla="*/ 157 h 236"/>
              <a:gd name="T54" fmla="*/ 81 w 236"/>
              <a:gd name="T55" fmla="*/ 142 h 236"/>
              <a:gd name="T56" fmla="*/ 81 w 236"/>
              <a:gd name="T57" fmla="*/ 118 h 236"/>
              <a:gd name="T58" fmla="*/ 55 w 236"/>
              <a:gd name="T59" fmla="*/ 94 h 236"/>
              <a:gd name="T60" fmla="*/ 28 w 236"/>
              <a:gd name="T61" fmla="*/ 90 h 236"/>
              <a:gd name="T62" fmla="*/ 84 w 236"/>
              <a:gd name="T63" fmla="*/ 30 h 236"/>
              <a:gd name="T64" fmla="*/ 84 w 236"/>
              <a:gd name="T65" fmla="*/ 31 h 236"/>
              <a:gd name="T66" fmla="*/ 102 w 236"/>
              <a:gd name="T67" fmla="*/ 56 h 236"/>
              <a:gd name="T68" fmla="*/ 120 w 236"/>
              <a:gd name="T69" fmla="*/ 79 h 236"/>
              <a:gd name="T70" fmla="*/ 131 w 236"/>
              <a:gd name="T71" fmla="*/ 97 h 236"/>
              <a:gd name="T72" fmla="*/ 146 w 236"/>
              <a:gd name="T73" fmla="*/ 88 h 236"/>
              <a:gd name="T74" fmla="*/ 177 w 236"/>
              <a:gd name="T75" fmla="*/ 66 h 236"/>
              <a:gd name="T76" fmla="*/ 190 w 236"/>
              <a:gd name="T77" fmla="*/ 57 h 236"/>
              <a:gd name="T78" fmla="*/ 212 w 236"/>
              <a:gd name="T79" fmla="*/ 118 h 236"/>
              <a:gd name="T80" fmla="*/ 126 w 236"/>
              <a:gd name="T81" fmla="*/ 2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23F947C4-5E4B-4E49-AE18-74B8E9315050}"/>
              </a:ext>
            </a:extLst>
          </p:cNvPr>
          <p:cNvSpPr>
            <a:spLocks/>
          </p:cNvSpPr>
          <p:nvPr/>
        </p:nvSpPr>
        <p:spPr bwMode="auto">
          <a:xfrm>
            <a:off x="7819095" y="3775394"/>
            <a:ext cx="633204" cy="6332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CF2E92A-577E-4D19-807B-CDF7315B3543}"/>
              </a:ext>
            </a:extLst>
          </p:cNvPr>
          <p:cNvSpPr>
            <a:spLocks/>
          </p:cNvSpPr>
          <p:nvPr/>
        </p:nvSpPr>
        <p:spPr bwMode="auto">
          <a:xfrm>
            <a:off x="3790822" y="3775394"/>
            <a:ext cx="633204" cy="6332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rgbClr val="0359A7"/>
          </a:solidFill>
          <a:ln>
            <a:noFill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015CA9BC-69D6-4AFB-AF1B-A050CCDB6D9D}"/>
              </a:ext>
            </a:extLst>
          </p:cNvPr>
          <p:cNvSpPr/>
          <p:nvPr/>
        </p:nvSpPr>
        <p:spPr>
          <a:xfrm>
            <a:off x="4625423" y="2564905"/>
            <a:ext cx="3004448" cy="300344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2B1FB4-AA7E-71CC-2C25-7E3847555EF5}"/>
              </a:ext>
            </a:extLst>
          </p:cNvPr>
          <p:cNvGrpSpPr/>
          <p:nvPr/>
        </p:nvGrpSpPr>
        <p:grpSpPr>
          <a:xfrm>
            <a:off x="0" y="-65905"/>
            <a:ext cx="12192000" cy="811055"/>
            <a:chOff x="0" y="473042"/>
            <a:chExt cx="12192000" cy="81105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4C578B5-689A-3E83-2ACA-634178572D71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FF7754A0-237D-6477-28E3-D42264106092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0AB2AC49-D453-62A3-1751-F4D3D7A863C4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791BB5D2-0CE6-85F1-841A-948F5AF624B6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8404B33E-BDB5-0F51-B78F-718A5A910D75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ABD13D05-F062-D01C-0F7D-12274E9A125E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CD9D9101-B40E-16EC-9BBB-2D59C2EED4A7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594724E3-DD05-0C4C-7B1C-BA085BB4FB43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C9A22C21-697D-BBB3-6EF7-05BB7F848D61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1805E7BE-A935-4301-3609-FD6A6333CD42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3F5F51E2-0914-EF76-D3B2-9ACDE9DE1BF0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46" name="Picture 45" descr="华中科技大学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D9030EF2-87C8-7D6B-2C3B-343990DA13E9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淘宝-想搞设计PPT(倒卖必究)-9">
              <a:extLst>
                <a:ext uri="{FF2B5EF4-FFF2-40B4-BE49-F238E27FC236}">
                  <a16:creationId xmlns:a16="http://schemas.microsoft.com/office/drawing/2014/main" id="{67202D16-8D4D-F805-D9D0-C3E5CED12634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931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0"/>
          <p:cNvGrpSpPr/>
          <p:nvPr/>
        </p:nvGrpSpPr>
        <p:grpSpPr>
          <a:xfrm>
            <a:off x="8463903" y="2270659"/>
            <a:ext cx="2147157" cy="683264"/>
            <a:chOff x="8463902" y="2270658"/>
            <a:chExt cx="2147157" cy="683264"/>
          </a:xfrm>
        </p:grpSpPr>
        <p:sp>
          <p:nvSpPr>
            <p:cNvPr id="26" name="淘宝-想搞设计PPT(倒卖必究)-26"/>
            <p:cNvSpPr/>
            <p:nvPr/>
          </p:nvSpPr>
          <p:spPr>
            <a:xfrm>
              <a:off x="8463902" y="2492257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淘宝-想搞设计PPT(倒卖必究)-27"/>
            <p:cNvSpPr txBox="1">
              <a:spLocks/>
            </p:cNvSpPr>
            <p:nvPr/>
          </p:nvSpPr>
          <p:spPr bwMode="auto">
            <a:xfrm>
              <a:off x="8463902" y="2270658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rgbClr val="0359A7"/>
                  </a:solidFill>
                </a:rPr>
                <a:t>输入标题 </a:t>
              </a:r>
            </a:p>
          </p:txBody>
        </p:sp>
      </p:grpSp>
      <p:grpSp>
        <p:nvGrpSpPr>
          <p:cNvPr id="14" name="Group 12"/>
          <p:cNvGrpSpPr/>
          <p:nvPr/>
        </p:nvGrpSpPr>
        <p:grpSpPr>
          <a:xfrm>
            <a:off x="8484103" y="4367072"/>
            <a:ext cx="2147157" cy="683264"/>
            <a:chOff x="8484103" y="4367072"/>
            <a:chExt cx="2147157" cy="683264"/>
          </a:xfrm>
        </p:grpSpPr>
        <p:sp>
          <p:nvSpPr>
            <p:cNvPr id="24" name="淘宝-想搞设计PPT(倒卖必究)-24"/>
            <p:cNvSpPr/>
            <p:nvPr/>
          </p:nvSpPr>
          <p:spPr>
            <a:xfrm>
              <a:off x="8484103" y="4588671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淘宝-想搞设计PPT(倒卖必究)-25"/>
            <p:cNvSpPr txBox="1">
              <a:spLocks/>
            </p:cNvSpPr>
            <p:nvPr/>
          </p:nvSpPr>
          <p:spPr bwMode="auto">
            <a:xfrm>
              <a:off x="8484103" y="4367072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chemeClr val="accent2"/>
                  </a:solidFill>
                </a:rPr>
                <a:t>输入标题 </a:t>
              </a:r>
            </a:p>
          </p:txBody>
        </p:sp>
      </p:grpSp>
      <p:grpSp>
        <p:nvGrpSpPr>
          <p:cNvPr id="15" name="Group 9"/>
          <p:cNvGrpSpPr/>
          <p:nvPr/>
        </p:nvGrpSpPr>
        <p:grpSpPr>
          <a:xfrm>
            <a:off x="1451290" y="4788817"/>
            <a:ext cx="2147157" cy="683264"/>
            <a:chOff x="1451289" y="4788817"/>
            <a:chExt cx="2147157" cy="683264"/>
          </a:xfrm>
        </p:grpSpPr>
        <p:sp>
          <p:nvSpPr>
            <p:cNvPr id="22" name="淘宝-想搞设计PPT(倒卖必究)-22"/>
            <p:cNvSpPr/>
            <p:nvPr/>
          </p:nvSpPr>
          <p:spPr>
            <a:xfrm>
              <a:off x="1451289" y="5010416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淘宝-想搞设计PPT(倒卖必究)-23"/>
            <p:cNvSpPr txBox="1">
              <a:spLocks/>
            </p:cNvSpPr>
            <p:nvPr/>
          </p:nvSpPr>
          <p:spPr bwMode="auto">
            <a:xfrm>
              <a:off x="1451289" y="4788817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rgbClr val="0359A7"/>
                  </a:solidFill>
                </a:rPr>
                <a:t>输入标题 </a:t>
              </a:r>
            </a:p>
          </p:txBody>
        </p:sp>
      </p:grpSp>
      <p:grpSp>
        <p:nvGrpSpPr>
          <p:cNvPr id="16" name="Group 7"/>
          <p:cNvGrpSpPr/>
          <p:nvPr/>
        </p:nvGrpSpPr>
        <p:grpSpPr>
          <a:xfrm>
            <a:off x="1451290" y="2316499"/>
            <a:ext cx="2147157" cy="683264"/>
            <a:chOff x="1451289" y="2316499"/>
            <a:chExt cx="2147157" cy="683264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1451289" y="2538098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333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输入替换内容输入替换内容</a:t>
              </a:r>
              <a:endParaRPr lang="zh-CN" altLang="en-US" sz="1333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淘宝-想搞设计PPT(倒卖必究)-21"/>
            <p:cNvSpPr txBox="1">
              <a:spLocks/>
            </p:cNvSpPr>
            <p:nvPr/>
          </p:nvSpPr>
          <p:spPr bwMode="auto">
            <a:xfrm>
              <a:off x="1451289" y="2316499"/>
              <a:ext cx="2147157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2133" b="1" dirty="0">
                  <a:solidFill>
                    <a:schemeClr val="accent4"/>
                  </a:solidFill>
                </a:rPr>
                <a:t>输入标题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31877" y="1633841"/>
            <a:ext cx="3950615" cy="3932961"/>
            <a:chOff x="3098907" y="1225380"/>
            <a:chExt cx="2962961" cy="2949721"/>
          </a:xfrm>
        </p:grpSpPr>
        <p:sp>
          <p:nvSpPr>
            <p:cNvPr id="4" name="淘宝-想搞设计PPT(倒卖必究)-4"/>
            <p:cNvSpPr/>
            <p:nvPr/>
          </p:nvSpPr>
          <p:spPr>
            <a:xfrm rot="18900000">
              <a:off x="3976852" y="1225380"/>
              <a:ext cx="1191688" cy="1191688"/>
            </a:xfrm>
            <a:prstGeom prst="rect">
              <a:avLst/>
            </a:prstGeom>
            <a:solidFill>
              <a:srgbClr val="0359A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" name="淘宝-想搞设计PPT(倒卖必究)-5"/>
            <p:cNvSpPr/>
            <p:nvPr/>
          </p:nvSpPr>
          <p:spPr>
            <a:xfrm rot="18900000">
              <a:off x="3983027" y="2995765"/>
              <a:ext cx="1179336" cy="1179336"/>
            </a:xfrm>
            <a:prstGeom prst="rect">
              <a:avLst/>
            </a:prstGeom>
            <a:solidFill>
              <a:srgbClr val="0359A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" name="淘宝-想搞设计PPT(倒卖必究)-6"/>
            <p:cNvSpPr/>
            <p:nvPr/>
          </p:nvSpPr>
          <p:spPr>
            <a:xfrm rot="18900000">
              <a:off x="3098907" y="2108168"/>
              <a:ext cx="1191911" cy="1191911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" name="淘宝-想搞设计PPT(倒卖必究)-7"/>
            <p:cNvSpPr/>
            <p:nvPr/>
          </p:nvSpPr>
          <p:spPr>
            <a:xfrm rot="18900000">
              <a:off x="4857212" y="2101794"/>
              <a:ext cx="1204656" cy="1204656"/>
            </a:xfrm>
            <a:prstGeom prst="rect">
              <a:avLst/>
            </a:prstGeom>
            <a:solidFill>
              <a:srgbClr val="0C0C0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" name="淘宝-想搞设计PPT(倒卖必究)-8"/>
            <p:cNvSpPr/>
            <p:nvPr/>
          </p:nvSpPr>
          <p:spPr>
            <a:xfrm rot="18900000">
              <a:off x="4040112" y="2171540"/>
              <a:ext cx="1065163" cy="1065164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" name="淘宝-想搞设计PPT(倒卖必究)-9"/>
            <p:cNvSpPr>
              <a:spLocks/>
            </p:cNvSpPr>
            <p:nvPr/>
          </p:nvSpPr>
          <p:spPr bwMode="auto">
            <a:xfrm>
              <a:off x="3346385" y="2536076"/>
              <a:ext cx="351039" cy="35103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0" name="淘宝-想搞设计PPT(倒卖必究)-10"/>
            <p:cNvSpPr>
              <a:spLocks/>
            </p:cNvSpPr>
            <p:nvPr/>
          </p:nvSpPr>
          <p:spPr bwMode="auto">
            <a:xfrm>
              <a:off x="5459540" y="2536076"/>
              <a:ext cx="351039" cy="35103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1" name="淘宝-想搞设计PPT(倒卖必究)-11"/>
            <p:cNvSpPr>
              <a:spLocks/>
            </p:cNvSpPr>
            <p:nvPr/>
          </p:nvSpPr>
          <p:spPr bwMode="auto">
            <a:xfrm>
              <a:off x="4395506" y="1339936"/>
              <a:ext cx="351039" cy="35103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淘宝-想搞设计PPT(倒卖必究)-12"/>
            <p:cNvSpPr>
              <a:spLocks/>
            </p:cNvSpPr>
            <p:nvPr/>
          </p:nvSpPr>
          <p:spPr bwMode="auto">
            <a:xfrm>
              <a:off x="4395506" y="3722452"/>
              <a:ext cx="351039" cy="35103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Group 6"/>
            <p:cNvGrpSpPr/>
            <p:nvPr/>
          </p:nvGrpSpPr>
          <p:grpSpPr>
            <a:xfrm>
              <a:off x="3867841" y="2473106"/>
              <a:ext cx="1402057" cy="491673"/>
              <a:chOff x="5157121" y="3297475"/>
              <a:chExt cx="1869410" cy="655564"/>
            </a:xfrm>
          </p:grpSpPr>
          <p:sp>
            <p:nvSpPr>
              <p:cNvPr id="18" name="淘宝-想搞设计PPT(倒卖必究)-18"/>
              <p:cNvSpPr txBox="1">
                <a:spLocks/>
              </p:cNvSpPr>
              <p:nvPr/>
            </p:nvSpPr>
            <p:spPr bwMode="auto">
              <a:xfrm>
                <a:off x="5553217" y="3297475"/>
                <a:ext cx="1077218" cy="1938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77500" lnSpcReduction="20000"/>
                <a:sp3d/>
              </a:bodyPr>
              <a:lstStyle/>
              <a:p>
                <a:pPr algn="ctr" latinLnBrk="0">
                  <a:buClr>
                    <a:prstClr val="white"/>
                  </a:buClr>
                  <a:defRPr/>
                </a:pPr>
                <a:r>
                  <a:rPr lang="zh-CN" alt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输入标题</a:t>
                </a:r>
              </a:p>
            </p:txBody>
          </p:sp>
          <p:sp>
            <p:nvSpPr>
              <p:cNvPr id="19" name="淘宝-想搞设计PPT(倒卖必究)-19"/>
              <p:cNvSpPr/>
              <p:nvPr/>
            </p:nvSpPr>
            <p:spPr>
              <a:xfrm>
                <a:off x="5157121" y="3491374"/>
                <a:ext cx="1869410" cy="461665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67">
                    <a:solidFill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A47538-012A-7D0E-8275-1C8722CF14F0}"/>
              </a:ext>
            </a:extLst>
          </p:cNvPr>
          <p:cNvGrpSpPr/>
          <p:nvPr/>
        </p:nvGrpSpPr>
        <p:grpSpPr>
          <a:xfrm>
            <a:off x="0" y="-65905"/>
            <a:ext cx="12192000" cy="811055"/>
            <a:chOff x="0" y="473042"/>
            <a:chExt cx="12192000" cy="81105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2AB620C-7701-1028-CBEB-1850A405381D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909027FE-DFB5-E389-A8E2-05EA3D86DCE1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4" name="淘宝-想搞设计PPT(倒卖必究)-34">
                <a:extLst>
                  <a:ext uri="{FF2B5EF4-FFF2-40B4-BE49-F238E27FC236}">
                    <a16:creationId xmlns:a16="http://schemas.microsoft.com/office/drawing/2014/main" id="{3A953D95-47A7-FADE-B235-5488E556B141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淘宝-想搞设计PPT(倒卖必究)-35">
                <a:extLst>
                  <a:ext uri="{FF2B5EF4-FFF2-40B4-BE49-F238E27FC236}">
                    <a16:creationId xmlns:a16="http://schemas.microsoft.com/office/drawing/2014/main" id="{E71CD688-1D0C-47E9-0E62-D6F341F740CD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36" name="淘宝-想搞设计PPT(倒卖必究)-36">
                <a:extLst>
                  <a:ext uri="{FF2B5EF4-FFF2-40B4-BE49-F238E27FC236}">
                    <a16:creationId xmlns:a16="http://schemas.microsoft.com/office/drawing/2014/main" id="{8D275C1F-B271-A728-2078-871D86667375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F2B6CC33-4229-9069-F205-265F7A05F76E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42BD9C91-C39D-873C-E175-58CFBC61669E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0151BB2F-E780-59F0-6024-99F0E08F7A88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DC4BDC13-66F2-839E-EE7A-26AD8E274DE8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A221645A-CAF2-B5AD-22EA-053C1A3524DE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淘宝-想搞设计PPT(倒卖必究)-42">
                <a:extLst>
                  <a:ext uri="{FF2B5EF4-FFF2-40B4-BE49-F238E27FC236}">
                    <a16:creationId xmlns:a16="http://schemas.microsoft.com/office/drawing/2014/main" id="{3C75DBD9-E0BF-719F-616C-CFC79D0798A3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45" name="Picture 44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17A02E0D-74F3-5CE3-B71E-65B320E44293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淘宝-想搞设计PPT(倒卖必究)-32">
              <a:extLst>
                <a:ext uri="{FF2B5EF4-FFF2-40B4-BE49-F238E27FC236}">
                  <a16:creationId xmlns:a16="http://schemas.microsoft.com/office/drawing/2014/main" id="{F28C7EC8-5D11-2917-81B2-B49390CDB35C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3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6A8B2F9-B1A6-42BF-AE00-EA7734F91548}"/>
              </a:ext>
            </a:extLst>
          </p:cNvPr>
          <p:cNvSpPr/>
          <p:nvPr/>
        </p:nvSpPr>
        <p:spPr>
          <a:xfrm>
            <a:off x="3585409" y="2029186"/>
            <a:ext cx="2604980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输入标题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5B6AD254-36B4-4898-AC7E-36DE88EC1A0D}"/>
              </a:ext>
            </a:extLst>
          </p:cNvPr>
          <p:cNvSpPr/>
          <p:nvPr/>
        </p:nvSpPr>
        <p:spPr>
          <a:xfrm rot="16200000">
            <a:off x="3320284" y="2293518"/>
            <a:ext cx="194649" cy="335602"/>
          </a:xfrm>
          <a:custGeom>
            <a:avLst/>
            <a:gdLst>
              <a:gd name="connsiteX0" fmla="*/ 194649 w 194649"/>
              <a:gd name="connsiteY0" fmla="*/ 335602 h 335602"/>
              <a:gd name="connsiteX1" fmla="*/ 0 w 194649"/>
              <a:gd name="connsiteY1" fmla="*/ 335602 h 335602"/>
              <a:gd name="connsiteX2" fmla="*/ 0 w 194649"/>
              <a:gd name="connsiteY2" fmla="*/ 0 h 3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649" h="335602">
                <a:moveTo>
                  <a:pt x="194649" y="335602"/>
                </a:moveTo>
                <a:lnTo>
                  <a:pt x="0" y="335602"/>
                </a:lnTo>
                <a:lnTo>
                  <a:pt x="0" y="0"/>
                </a:lnTo>
                <a:close/>
              </a:path>
            </a:pathLst>
          </a:cu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8D4240E9-7AB2-4B91-ADE8-FF4C59F09549}"/>
              </a:ext>
            </a:extLst>
          </p:cNvPr>
          <p:cNvSpPr/>
          <p:nvPr/>
        </p:nvSpPr>
        <p:spPr>
          <a:xfrm rot="16200000">
            <a:off x="3333906" y="2477843"/>
            <a:ext cx="194651" cy="335603"/>
          </a:xfrm>
          <a:custGeom>
            <a:avLst/>
            <a:gdLst>
              <a:gd name="connsiteX0" fmla="*/ 194651 w 194651"/>
              <a:gd name="connsiteY0" fmla="*/ 1 h 335603"/>
              <a:gd name="connsiteX1" fmla="*/ 194651 w 194651"/>
              <a:gd name="connsiteY1" fmla="*/ 335603 h 335603"/>
              <a:gd name="connsiteX2" fmla="*/ 0 w 194651"/>
              <a:gd name="connsiteY2" fmla="*/ 335603 h 335603"/>
              <a:gd name="connsiteX3" fmla="*/ 194650 w 194651"/>
              <a:gd name="connsiteY3" fmla="*/ 0 h 3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1" h="335603">
                <a:moveTo>
                  <a:pt x="194651" y="1"/>
                </a:moveTo>
                <a:lnTo>
                  <a:pt x="194651" y="335603"/>
                </a:lnTo>
                <a:lnTo>
                  <a:pt x="0" y="335603"/>
                </a:lnTo>
                <a:lnTo>
                  <a:pt x="1946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DD29FA73-0100-4A75-A750-7DCCEEA9A2CE}"/>
              </a:ext>
            </a:extLst>
          </p:cNvPr>
          <p:cNvSpPr/>
          <p:nvPr/>
        </p:nvSpPr>
        <p:spPr>
          <a:xfrm>
            <a:off x="3599033" y="2548319"/>
            <a:ext cx="2604980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输入标题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81B419D0-AACE-4F56-8BCC-C8B8F450C502}"/>
              </a:ext>
            </a:extLst>
          </p:cNvPr>
          <p:cNvSpPr/>
          <p:nvPr/>
        </p:nvSpPr>
        <p:spPr>
          <a:xfrm flipH="1">
            <a:off x="6001613" y="4141573"/>
            <a:ext cx="2604981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输入标题</a:t>
            </a: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8B0ECBE6-6F14-469F-BB85-CDA202E627F2}"/>
              </a:ext>
            </a:extLst>
          </p:cNvPr>
          <p:cNvSpPr/>
          <p:nvPr/>
        </p:nvSpPr>
        <p:spPr>
          <a:xfrm rot="5400000" flipH="1">
            <a:off x="8677070" y="4405905"/>
            <a:ext cx="194649" cy="335602"/>
          </a:xfrm>
          <a:custGeom>
            <a:avLst/>
            <a:gdLst>
              <a:gd name="connsiteX0" fmla="*/ 194649 w 194649"/>
              <a:gd name="connsiteY0" fmla="*/ 335602 h 335602"/>
              <a:gd name="connsiteX1" fmla="*/ 0 w 194649"/>
              <a:gd name="connsiteY1" fmla="*/ 335602 h 335602"/>
              <a:gd name="connsiteX2" fmla="*/ 0 w 194649"/>
              <a:gd name="connsiteY2" fmla="*/ 0 h 3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649" h="335602">
                <a:moveTo>
                  <a:pt x="194649" y="335602"/>
                </a:moveTo>
                <a:lnTo>
                  <a:pt x="0" y="335602"/>
                </a:lnTo>
                <a:lnTo>
                  <a:pt x="0" y="0"/>
                </a:lnTo>
                <a:close/>
              </a:path>
            </a:pathLst>
          </a:cu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9491DBB7-BF4E-4DD5-9E75-96717B6C1C13}"/>
              </a:ext>
            </a:extLst>
          </p:cNvPr>
          <p:cNvSpPr/>
          <p:nvPr/>
        </p:nvSpPr>
        <p:spPr>
          <a:xfrm rot="5400000" flipH="1">
            <a:off x="8663446" y="4590230"/>
            <a:ext cx="194651" cy="335603"/>
          </a:xfrm>
          <a:custGeom>
            <a:avLst/>
            <a:gdLst>
              <a:gd name="connsiteX0" fmla="*/ 194651 w 194651"/>
              <a:gd name="connsiteY0" fmla="*/ 1 h 335603"/>
              <a:gd name="connsiteX1" fmla="*/ 194651 w 194651"/>
              <a:gd name="connsiteY1" fmla="*/ 335603 h 335603"/>
              <a:gd name="connsiteX2" fmla="*/ 0 w 194651"/>
              <a:gd name="connsiteY2" fmla="*/ 335603 h 335603"/>
              <a:gd name="connsiteX3" fmla="*/ 194650 w 194651"/>
              <a:gd name="connsiteY3" fmla="*/ 0 h 3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1" h="335603">
                <a:moveTo>
                  <a:pt x="194651" y="1"/>
                </a:moveTo>
                <a:lnTo>
                  <a:pt x="194651" y="335603"/>
                </a:lnTo>
                <a:lnTo>
                  <a:pt x="0" y="335603"/>
                </a:lnTo>
                <a:lnTo>
                  <a:pt x="194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E901B1A3-63DA-4177-B6E5-840AF805DD91}"/>
              </a:ext>
            </a:extLst>
          </p:cNvPr>
          <p:cNvSpPr/>
          <p:nvPr/>
        </p:nvSpPr>
        <p:spPr>
          <a:xfrm flipH="1">
            <a:off x="5987989" y="4660706"/>
            <a:ext cx="2604981" cy="529458"/>
          </a:xfrm>
          <a:custGeom>
            <a:avLst/>
            <a:gdLst>
              <a:gd name="connsiteX0" fmla="*/ 0 w 2604980"/>
              <a:gd name="connsiteY0" fmla="*/ 0 h 529458"/>
              <a:gd name="connsiteX1" fmla="*/ 2516735 w 2604980"/>
              <a:gd name="connsiteY1" fmla="*/ 0 h 529458"/>
              <a:gd name="connsiteX2" fmla="*/ 2604980 w 2604980"/>
              <a:gd name="connsiteY2" fmla="*/ 88245 h 529458"/>
              <a:gd name="connsiteX3" fmla="*/ 2604980 w 2604980"/>
              <a:gd name="connsiteY3" fmla="*/ 441213 h 529458"/>
              <a:gd name="connsiteX4" fmla="*/ 2516735 w 2604980"/>
              <a:gd name="connsiteY4" fmla="*/ 529458 h 529458"/>
              <a:gd name="connsiteX5" fmla="*/ 0 w 2604980"/>
              <a:gd name="connsiteY5" fmla="*/ 529458 h 52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4980" h="529458">
                <a:moveTo>
                  <a:pt x="0" y="0"/>
                </a:moveTo>
                <a:lnTo>
                  <a:pt x="2516735" y="0"/>
                </a:lnTo>
                <a:cubicBezTo>
                  <a:pt x="2565471" y="0"/>
                  <a:pt x="2604980" y="39509"/>
                  <a:pt x="2604980" y="88245"/>
                </a:cubicBezTo>
                <a:lnTo>
                  <a:pt x="2604980" y="441213"/>
                </a:lnTo>
                <a:cubicBezTo>
                  <a:pt x="2604980" y="489949"/>
                  <a:pt x="2565471" y="529458"/>
                  <a:pt x="2516735" y="529458"/>
                </a:cubicBezTo>
                <a:lnTo>
                  <a:pt x="0" y="5294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输入标题</a:t>
            </a: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23E0405B-5AC4-4AF4-8AE0-5F0BC4B94AB4}"/>
              </a:ext>
            </a:extLst>
          </p:cNvPr>
          <p:cNvSpPr>
            <a:spLocks/>
          </p:cNvSpPr>
          <p:nvPr/>
        </p:nvSpPr>
        <p:spPr bwMode="auto">
          <a:xfrm rot="4026370">
            <a:off x="743096" y="1268760"/>
            <a:ext cx="2472584" cy="2472584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364BB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84E6DA72-BDD9-435B-A555-649E309F85D8}"/>
              </a:ext>
            </a:extLst>
          </p:cNvPr>
          <p:cNvSpPr>
            <a:spLocks/>
          </p:cNvSpPr>
          <p:nvPr/>
        </p:nvSpPr>
        <p:spPr bwMode="auto">
          <a:xfrm rot="4026370">
            <a:off x="1008071" y="1533589"/>
            <a:ext cx="1943725" cy="1942581"/>
          </a:xfrm>
          <a:prstGeom prst="ellipse">
            <a:avLst/>
          </a:prstGeom>
          <a:solidFill>
            <a:srgbClr val="02396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B2BB95CB-726C-4860-A277-614B8D4FE631}"/>
              </a:ext>
            </a:extLst>
          </p:cNvPr>
          <p:cNvSpPr>
            <a:spLocks/>
          </p:cNvSpPr>
          <p:nvPr/>
        </p:nvSpPr>
        <p:spPr bwMode="auto">
          <a:xfrm rot="4026370">
            <a:off x="8976320" y="3521737"/>
            <a:ext cx="2472584" cy="2472584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364BB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D09B3CE6-7DE5-4093-B379-BD2BFB86D7E2}"/>
              </a:ext>
            </a:extLst>
          </p:cNvPr>
          <p:cNvSpPr>
            <a:spLocks/>
          </p:cNvSpPr>
          <p:nvPr/>
        </p:nvSpPr>
        <p:spPr bwMode="auto">
          <a:xfrm rot="4026370">
            <a:off x="9241295" y="3786566"/>
            <a:ext cx="1943725" cy="1942581"/>
          </a:xfrm>
          <a:prstGeom prst="ellipse">
            <a:avLst/>
          </a:prstGeom>
          <a:solidFill>
            <a:srgbClr val="02396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DFCA7011-F5EC-48F2-B14D-17C847214389}"/>
              </a:ext>
            </a:extLst>
          </p:cNvPr>
          <p:cNvSpPr>
            <a:spLocks/>
          </p:cNvSpPr>
          <p:nvPr/>
        </p:nvSpPr>
        <p:spPr bwMode="auto">
          <a:xfrm>
            <a:off x="1477351" y="1981541"/>
            <a:ext cx="1004075" cy="955407"/>
          </a:xfrm>
          <a:custGeom>
            <a:avLst/>
            <a:gdLst>
              <a:gd name="T0" fmla="*/ 1645 w 1796"/>
              <a:gd name="T1" fmla="*/ 0 h 1709"/>
              <a:gd name="T2" fmla="*/ 151 w 1796"/>
              <a:gd name="T3" fmla="*/ 0 h 1709"/>
              <a:gd name="T4" fmla="*/ 0 w 1796"/>
              <a:gd name="T5" fmla="*/ 151 h 1709"/>
              <a:gd name="T6" fmla="*/ 0 w 1796"/>
              <a:gd name="T7" fmla="*/ 1307 h 1709"/>
              <a:gd name="T8" fmla="*/ 151 w 1796"/>
              <a:gd name="T9" fmla="*/ 1458 h 1709"/>
              <a:gd name="T10" fmla="*/ 606 w 1796"/>
              <a:gd name="T11" fmla="*/ 1458 h 1709"/>
              <a:gd name="T12" fmla="*/ 526 w 1796"/>
              <a:gd name="T13" fmla="*/ 1545 h 1709"/>
              <a:gd name="T14" fmla="*/ 483 w 1796"/>
              <a:gd name="T15" fmla="*/ 1590 h 1709"/>
              <a:gd name="T16" fmla="*/ 479 w 1796"/>
              <a:gd name="T17" fmla="*/ 1659 h 1709"/>
              <a:gd name="T18" fmla="*/ 593 w 1796"/>
              <a:gd name="T19" fmla="*/ 1709 h 1709"/>
              <a:gd name="T20" fmla="*/ 1203 w 1796"/>
              <a:gd name="T21" fmla="*/ 1709 h 1709"/>
              <a:gd name="T22" fmla="*/ 1316 w 1796"/>
              <a:gd name="T23" fmla="*/ 1659 h 1709"/>
              <a:gd name="T24" fmla="*/ 1312 w 1796"/>
              <a:gd name="T25" fmla="*/ 1590 h 1709"/>
              <a:gd name="T26" fmla="*/ 1270 w 1796"/>
              <a:gd name="T27" fmla="*/ 1545 h 1709"/>
              <a:gd name="T28" fmla="*/ 1190 w 1796"/>
              <a:gd name="T29" fmla="*/ 1458 h 1709"/>
              <a:gd name="T30" fmla="*/ 1645 w 1796"/>
              <a:gd name="T31" fmla="*/ 1458 h 1709"/>
              <a:gd name="T32" fmla="*/ 1796 w 1796"/>
              <a:gd name="T33" fmla="*/ 1307 h 1709"/>
              <a:gd name="T34" fmla="*/ 1796 w 1796"/>
              <a:gd name="T35" fmla="*/ 151 h 1709"/>
              <a:gd name="T36" fmla="*/ 1645 w 1796"/>
              <a:gd name="T37" fmla="*/ 0 h 1709"/>
              <a:gd name="T38" fmla="*/ 1231 w 1796"/>
              <a:gd name="T39" fmla="*/ 1585 h 1709"/>
              <a:gd name="T40" fmla="*/ 1267 w 1796"/>
              <a:gd name="T41" fmla="*/ 1622 h 1709"/>
              <a:gd name="T42" fmla="*/ 1265 w 1796"/>
              <a:gd name="T43" fmla="*/ 1635 h 1709"/>
              <a:gd name="T44" fmla="*/ 1203 w 1796"/>
              <a:gd name="T45" fmla="*/ 1653 h 1709"/>
              <a:gd name="T46" fmla="*/ 593 w 1796"/>
              <a:gd name="T47" fmla="*/ 1653 h 1709"/>
              <a:gd name="T48" fmla="*/ 530 w 1796"/>
              <a:gd name="T49" fmla="*/ 1635 h 1709"/>
              <a:gd name="T50" fmla="*/ 528 w 1796"/>
              <a:gd name="T51" fmla="*/ 1623 h 1709"/>
              <a:gd name="T52" fmla="*/ 528 w 1796"/>
              <a:gd name="T53" fmla="*/ 1623 h 1709"/>
              <a:gd name="T54" fmla="*/ 565 w 1796"/>
              <a:gd name="T55" fmla="*/ 1585 h 1709"/>
              <a:gd name="T56" fmla="*/ 672 w 1796"/>
              <a:gd name="T57" fmla="*/ 1458 h 1709"/>
              <a:gd name="T58" fmla="*/ 1124 w 1796"/>
              <a:gd name="T59" fmla="*/ 1458 h 1709"/>
              <a:gd name="T60" fmla="*/ 1231 w 1796"/>
              <a:gd name="T61" fmla="*/ 1585 h 1709"/>
              <a:gd name="T62" fmla="*/ 1684 w 1796"/>
              <a:gd name="T63" fmla="*/ 1307 h 1709"/>
              <a:gd name="T64" fmla="*/ 1645 w 1796"/>
              <a:gd name="T65" fmla="*/ 1346 h 1709"/>
              <a:gd name="T66" fmla="*/ 151 w 1796"/>
              <a:gd name="T67" fmla="*/ 1346 h 1709"/>
              <a:gd name="T68" fmla="*/ 112 w 1796"/>
              <a:gd name="T69" fmla="*/ 1307 h 1709"/>
              <a:gd name="T70" fmla="*/ 112 w 1796"/>
              <a:gd name="T71" fmla="*/ 151 h 1709"/>
              <a:gd name="T72" fmla="*/ 151 w 1796"/>
              <a:gd name="T73" fmla="*/ 112 h 1709"/>
              <a:gd name="T74" fmla="*/ 1645 w 1796"/>
              <a:gd name="T75" fmla="*/ 112 h 1709"/>
              <a:gd name="T76" fmla="*/ 1684 w 1796"/>
              <a:gd name="T77" fmla="*/ 151 h 1709"/>
              <a:gd name="T78" fmla="*/ 1684 w 1796"/>
              <a:gd name="T79" fmla="*/ 1307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96" h="1709">
                <a:moveTo>
                  <a:pt x="1645" y="0"/>
                </a:moveTo>
                <a:cubicBezTo>
                  <a:pt x="151" y="0"/>
                  <a:pt x="151" y="0"/>
                  <a:pt x="151" y="0"/>
                </a:cubicBezTo>
                <a:cubicBezTo>
                  <a:pt x="68" y="0"/>
                  <a:pt x="0" y="67"/>
                  <a:pt x="0" y="151"/>
                </a:cubicBezTo>
                <a:cubicBezTo>
                  <a:pt x="0" y="1307"/>
                  <a:pt x="0" y="1307"/>
                  <a:pt x="0" y="1307"/>
                </a:cubicBezTo>
                <a:cubicBezTo>
                  <a:pt x="0" y="1390"/>
                  <a:pt x="68" y="1458"/>
                  <a:pt x="151" y="1458"/>
                </a:cubicBezTo>
                <a:cubicBezTo>
                  <a:pt x="606" y="1458"/>
                  <a:pt x="606" y="1458"/>
                  <a:pt x="606" y="1458"/>
                </a:cubicBezTo>
                <a:cubicBezTo>
                  <a:pt x="582" y="1488"/>
                  <a:pt x="544" y="1527"/>
                  <a:pt x="526" y="1545"/>
                </a:cubicBezTo>
                <a:cubicBezTo>
                  <a:pt x="506" y="1564"/>
                  <a:pt x="491" y="1579"/>
                  <a:pt x="483" y="1590"/>
                </a:cubicBezTo>
                <a:cubicBezTo>
                  <a:pt x="472" y="1605"/>
                  <a:pt x="467" y="1634"/>
                  <a:pt x="479" y="1659"/>
                </a:cubicBezTo>
                <a:cubicBezTo>
                  <a:pt x="491" y="1682"/>
                  <a:pt x="520" y="1709"/>
                  <a:pt x="593" y="1709"/>
                </a:cubicBezTo>
                <a:cubicBezTo>
                  <a:pt x="1203" y="1709"/>
                  <a:pt x="1203" y="1709"/>
                  <a:pt x="1203" y="1709"/>
                </a:cubicBezTo>
                <a:cubicBezTo>
                  <a:pt x="1276" y="1709"/>
                  <a:pt x="1305" y="1682"/>
                  <a:pt x="1316" y="1659"/>
                </a:cubicBezTo>
                <a:cubicBezTo>
                  <a:pt x="1329" y="1634"/>
                  <a:pt x="1324" y="1605"/>
                  <a:pt x="1312" y="1590"/>
                </a:cubicBezTo>
                <a:cubicBezTo>
                  <a:pt x="1304" y="1579"/>
                  <a:pt x="1289" y="1564"/>
                  <a:pt x="1270" y="1545"/>
                </a:cubicBezTo>
                <a:cubicBezTo>
                  <a:pt x="1252" y="1527"/>
                  <a:pt x="1213" y="1488"/>
                  <a:pt x="1190" y="1458"/>
                </a:cubicBezTo>
                <a:cubicBezTo>
                  <a:pt x="1645" y="1458"/>
                  <a:pt x="1645" y="1458"/>
                  <a:pt x="1645" y="1458"/>
                </a:cubicBezTo>
                <a:cubicBezTo>
                  <a:pt x="1728" y="1458"/>
                  <a:pt x="1796" y="1390"/>
                  <a:pt x="1796" y="1307"/>
                </a:cubicBezTo>
                <a:cubicBezTo>
                  <a:pt x="1796" y="151"/>
                  <a:pt x="1796" y="151"/>
                  <a:pt x="1796" y="151"/>
                </a:cubicBezTo>
                <a:cubicBezTo>
                  <a:pt x="1796" y="67"/>
                  <a:pt x="1728" y="0"/>
                  <a:pt x="1645" y="0"/>
                </a:cubicBezTo>
                <a:close/>
                <a:moveTo>
                  <a:pt x="1231" y="1585"/>
                </a:moveTo>
                <a:cubicBezTo>
                  <a:pt x="1247" y="1601"/>
                  <a:pt x="1262" y="1616"/>
                  <a:pt x="1267" y="1622"/>
                </a:cubicBezTo>
                <a:cubicBezTo>
                  <a:pt x="1267" y="1622"/>
                  <a:pt x="1269" y="1629"/>
                  <a:pt x="1265" y="1635"/>
                </a:cubicBezTo>
                <a:cubicBezTo>
                  <a:pt x="1258" y="1646"/>
                  <a:pt x="1235" y="1653"/>
                  <a:pt x="1203" y="1653"/>
                </a:cubicBezTo>
                <a:cubicBezTo>
                  <a:pt x="593" y="1653"/>
                  <a:pt x="593" y="1653"/>
                  <a:pt x="593" y="1653"/>
                </a:cubicBezTo>
                <a:cubicBezTo>
                  <a:pt x="561" y="1653"/>
                  <a:pt x="538" y="1646"/>
                  <a:pt x="530" y="1635"/>
                </a:cubicBezTo>
                <a:cubicBezTo>
                  <a:pt x="527" y="1629"/>
                  <a:pt x="528" y="1623"/>
                  <a:pt x="528" y="1623"/>
                </a:cubicBezTo>
                <a:cubicBezTo>
                  <a:pt x="528" y="1623"/>
                  <a:pt x="528" y="1623"/>
                  <a:pt x="528" y="1623"/>
                </a:cubicBezTo>
                <a:cubicBezTo>
                  <a:pt x="534" y="1616"/>
                  <a:pt x="549" y="1601"/>
                  <a:pt x="565" y="1585"/>
                </a:cubicBezTo>
                <a:cubicBezTo>
                  <a:pt x="614" y="1536"/>
                  <a:pt x="654" y="1494"/>
                  <a:pt x="672" y="1458"/>
                </a:cubicBezTo>
                <a:cubicBezTo>
                  <a:pt x="1124" y="1458"/>
                  <a:pt x="1124" y="1458"/>
                  <a:pt x="1124" y="1458"/>
                </a:cubicBezTo>
                <a:cubicBezTo>
                  <a:pt x="1142" y="1494"/>
                  <a:pt x="1182" y="1536"/>
                  <a:pt x="1231" y="1585"/>
                </a:cubicBezTo>
                <a:close/>
                <a:moveTo>
                  <a:pt x="1684" y="1307"/>
                </a:moveTo>
                <a:cubicBezTo>
                  <a:pt x="1684" y="1328"/>
                  <a:pt x="1666" y="1346"/>
                  <a:pt x="1645" y="1346"/>
                </a:cubicBezTo>
                <a:cubicBezTo>
                  <a:pt x="151" y="1346"/>
                  <a:pt x="151" y="1346"/>
                  <a:pt x="151" y="1346"/>
                </a:cubicBezTo>
                <a:cubicBezTo>
                  <a:pt x="129" y="1346"/>
                  <a:pt x="112" y="1328"/>
                  <a:pt x="112" y="1307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29"/>
                  <a:pt x="129" y="112"/>
                  <a:pt x="151" y="112"/>
                </a:cubicBezTo>
                <a:cubicBezTo>
                  <a:pt x="1645" y="112"/>
                  <a:pt x="1645" y="112"/>
                  <a:pt x="1645" y="112"/>
                </a:cubicBezTo>
                <a:cubicBezTo>
                  <a:pt x="1666" y="112"/>
                  <a:pt x="1684" y="129"/>
                  <a:pt x="1684" y="151"/>
                </a:cubicBezTo>
                <a:lnTo>
                  <a:pt x="1684" y="13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040B4922-9E2C-48D7-8459-1BDF0C8E6993}"/>
              </a:ext>
            </a:extLst>
          </p:cNvPr>
          <p:cNvSpPr>
            <a:spLocks/>
          </p:cNvSpPr>
          <p:nvPr/>
        </p:nvSpPr>
        <p:spPr bwMode="auto">
          <a:xfrm>
            <a:off x="1602565" y="2106755"/>
            <a:ext cx="753647" cy="502510"/>
          </a:xfrm>
          <a:custGeom>
            <a:avLst/>
            <a:gdLst>
              <a:gd name="T0" fmla="*/ 1252 w 1348"/>
              <a:gd name="T1" fmla="*/ 0 h 899"/>
              <a:gd name="T2" fmla="*/ 96 w 1348"/>
              <a:gd name="T3" fmla="*/ 0 h 899"/>
              <a:gd name="T4" fmla="*/ 0 w 1348"/>
              <a:gd name="T5" fmla="*/ 95 h 899"/>
              <a:gd name="T6" fmla="*/ 0 w 1348"/>
              <a:gd name="T7" fmla="*/ 803 h 899"/>
              <a:gd name="T8" fmla="*/ 96 w 1348"/>
              <a:gd name="T9" fmla="*/ 899 h 899"/>
              <a:gd name="T10" fmla="*/ 1252 w 1348"/>
              <a:gd name="T11" fmla="*/ 899 h 899"/>
              <a:gd name="T12" fmla="*/ 1348 w 1348"/>
              <a:gd name="T13" fmla="*/ 803 h 899"/>
              <a:gd name="T14" fmla="*/ 1348 w 1348"/>
              <a:gd name="T15" fmla="*/ 95 h 899"/>
              <a:gd name="T16" fmla="*/ 1252 w 1348"/>
              <a:gd name="T17" fmla="*/ 0 h 899"/>
              <a:gd name="T18" fmla="*/ 1291 w 1348"/>
              <a:gd name="T19" fmla="*/ 803 h 899"/>
              <a:gd name="T20" fmla="*/ 1252 w 1348"/>
              <a:gd name="T21" fmla="*/ 843 h 899"/>
              <a:gd name="T22" fmla="*/ 96 w 1348"/>
              <a:gd name="T23" fmla="*/ 843 h 899"/>
              <a:gd name="T24" fmla="*/ 56 w 1348"/>
              <a:gd name="T25" fmla="*/ 803 h 899"/>
              <a:gd name="T26" fmla="*/ 56 w 1348"/>
              <a:gd name="T27" fmla="*/ 95 h 899"/>
              <a:gd name="T28" fmla="*/ 96 w 1348"/>
              <a:gd name="T29" fmla="*/ 56 h 899"/>
              <a:gd name="T30" fmla="*/ 1252 w 1348"/>
              <a:gd name="T31" fmla="*/ 56 h 899"/>
              <a:gd name="T32" fmla="*/ 1291 w 1348"/>
              <a:gd name="T33" fmla="*/ 95 h 899"/>
              <a:gd name="T34" fmla="*/ 1291 w 1348"/>
              <a:gd name="T35" fmla="*/ 803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48" h="899">
                <a:moveTo>
                  <a:pt x="1252" y="0"/>
                </a:move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5"/>
                </a:cubicBezTo>
                <a:cubicBezTo>
                  <a:pt x="0" y="803"/>
                  <a:pt x="0" y="803"/>
                  <a:pt x="0" y="803"/>
                </a:cubicBezTo>
                <a:cubicBezTo>
                  <a:pt x="0" y="856"/>
                  <a:pt x="43" y="899"/>
                  <a:pt x="96" y="899"/>
                </a:cubicBezTo>
                <a:cubicBezTo>
                  <a:pt x="1252" y="899"/>
                  <a:pt x="1252" y="899"/>
                  <a:pt x="1252" y="899"/>
                </a:cubicBezTo>
                <a:cubicBezTo>
                  <a:pt x="1305" y="899"/>
                  <a:pt x="1348" y="856"/>
                  <a:pt x="1348" y="803"/>
                </a:cubicBezTo>
                <a:cubicBezTo>
                  <a:pt x="1348" y="95"/>
                  <a:pt x="1348" y="95"/>
                  <a:pt x="1348" y="95"/>
                </a:cubicBezTo>
                <a:cubicBezTo>
                  <a:pt x="1348" y="43"/>
                  <a:pt x="1305" y="0"/>
                  <a:pt x="1252" y="0"/>
                </a:cubicBezTo>
                <a:close/>
                <a:moveTo>
                  <a:pt x="1291" y="803"/>
                </a:moveTo>
                <a:cubicBezTo>
                  <a:pt x="1291" y="825"/>
                  <a:pt x="1274" y="843"/>
                  <a:pt x="1252" y="843"/>
                </a:cubicBezTo>
                <a:cubicBezTo>
                  <a:pt x="96" y="843"/>
                  <a:pt x="96" y="843"/>
                  <a:pt x="96" y="843"/>
                </a:cubicBezTo>
                <a:cubicBezTo>
                  <a:pt x="74" y="843"/>
                  <a:pt x="56" y="825"/>
                  <a:pt x="56" y="803"/>
                </a:cubicBezTo>
                <a:cubicBezTo>
                  <a:pt x="56" y="95"/>
                  <a:pt x="56" y="95"/>
                  <a:pt x="56" y="95"/>
                </a:cubicBezTo>
                <a:cubicBezTo>
                  <a:pt x="56" y="74"/>
                  <a:pt x="74" y="56"/>
                  <a:pt x="96" y="56"/>
                </a:cubicBezTo>
                <a:cubicBezTo>
                  <a:pt x="1252" y="56"/>
                  <a:pt x="1252" y="56"/>
                  <a:pt x="1252" y="56"/>
                </a:cubicBezTo>
                <a:cubicBezTo>
                  <a:pt x="1274" y="56"/>
                  <a:pt x="1291" y="74"/>
                  <a:pt x="1291" y="95"/>
                </a:cubicBezTo>
                <a:lnTo>
                  <a:pt x="1291" y="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11BE83B4-FFB4-42D7-BE6D-8EDD79E5C718}"/>
              </a:ext>
            </a:extLst>
          </p:cNvPr>
          <p:cNvSpPr>
            <a:spLocks/>
          </p:cNvSpPr>
          <p:nvPr/>
        </p:nvSpPr>
        <p:spPr bwMode="auto">
          <a:xfrm>
            <a:off x="1932374" y="2623913"/>
            <a:ext cx="94029" cy="93793"/>
          </a:xfrm>
          <a:custGeom>
            <a:avLst/>
            <a:gdLst>
              <a:gd name="T0" fmla="*/ 84 w 168"/>
              <a:gd name="T1" fmla="*/ 0 h 168"/>
              <a:gd name="T2" fmla="*/ 0 w 168"/>
              <a:gd name="T3" fmla="*/ 84 h 168"/>
              <a:gd name="T4" fmla="*/ 84 w 168"/>
              <a:gd name="T5" fmla="*/ 168 h 168"/>
              <a:gd name="T6" fmla="*/ 168 w 168"/>
              <a:gd name="T7" fmla="*/ 84 h 168"/>
              <a:gd name="T8" fmla="*/ 84 w 168"/>
              <a:gd name="T9" fmla="*/ 0 h 168"/>
              <a:gd name="T10" fmla="*/ 84 w 168"/>
              <a:gd name="T11" fmla="*/ 112 h 168"/>
              <a:gd name="T12" fmla="*/ 56 w 168"/>
              <a:gd name="T13" fmla="*/ 84 h 168"/>
              <a:gd name="T14" fmla="*/ 84 w 168"/>
              <a:gd name="T15" fmla="*/ 56 h 168"/>
              <a:gd name="T16" fmla="*/ 112 w 168"/>
              <a:gd name="T17" fmla="*/ 84 h 168"/>
              <a:gd name="T18" fmla="*/ 84 w 168"/>
              <a:gd name="T19" fmla="*/ 11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131"/>
                  <a:pt x="38" y="168"/>
                  <a:pt x="84" y="168"/>
                </a:cubicBezTo>
                <a:cubicBezTo>
                  <a:pt x="130" y="168"/>
                  <a:pt x="168" y="131"/>
                  <a:pt x="168" y="84"/>
                </a:cubicBezTo>
                <a:cubicBezTo>
                  <a:pt x="168" y="38"/>
                  <a:pt x="130" y="0"/>
                  <a:pt x="84" y="0"/>
                </a:cubicBezTo>
                <a:close/>
                <a:moveTo>
                  <a:pt x="84" y="112"/>
                </a:moveTo>
                <a:cubicBezTo>
                  <a:pt x="68" y="112"/>
                  <a:pt x="56" y="100"/>
                  <a:pt x="56" y="84"/>
                </a:cubicBezTo>
                <a:cubicBezTo>
                  <a:pt x="56" y="69"/>
                  <a:pt x="68" y="56"/>
                  <a:pt x="84" y="56"/>
                </a:cubicBezTo>
                <a:cubicBezTo>
                  <a:pt x="99" y="56"/>
                  <a:pt x="112" y="69"/>
                  <a:pt x="112" y="84"/>
                </a:cubicBezTo>
                <a:cubicBezTo>
                  <a:pt x="112" y="100"/>
                  <a:pt x="99" y="112"/>
                  <a:pt x="84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7F6D8A68-3319-415D-A704-39884F356AF9}"/>
              </a:ext>
            </a:extLst>
          </p:cNvPr>
          <p:cNvSpPr>
            <a:spLocks/>
          </p:cNvSpPr>
          <p:nvPr/>
        </p:nvSpPr>
        <p:spPr bwMode="auto">
          <a:xfrm>
            <a:off x="1853466" y="2357892"/>
            <a:ext cx="93556" cy="187821"/>
          </a:xfrm>
          <a:custGeom>
            <a:avLst/>
            <a:gdLst>
              <a:gd name="T0" fmla="*/ 125 w 167"/>
              <a:gd name="T1" fmla="*/ 0 h 336"/>
              <a:gd name="T2" fmla="*/ 42 w 167"/>
              <a:gd name="T3" fmla="*/ 0 h 336"/>
              <a:gd name="T4" fmla="*/ 0 w 167"/>
              <a:gd name="T5" fmla="*/ 42 h 336"/>
              <a:gd name="T6" fmla="*/ 0 w 167"/>
              <a:gd name="T7" fmla="*/ 294 h 336"/>
              <a:gd name="T8" fmla="*/ 42 w 167"/>
              <a:gd name="T9" fmla="*/ 336 h 336"/>
              <a:gd name="T10" fmla="*/ 125 w 167"/>
              <a:gd name="T11" fmla="*/ 336 h 336"/>
              <a:gd name="T12" fmla="*/ 167 w 167"/>
              <a:gd name="T13" fmla="*/ 294 h 336"/>
              <a:gd name="T14" fmla="*/ 167 w 167"/>
              <a:gd name="T15" fmla="*/ 42 h 336"/>
              <a:gd name="T16" fmla="*/ 125 w 167"/>
              <a:gd name="T1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7" h="336">
                <a:moveTo>
                  <a:pt x="125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8"/>
                  <a:pt x="0" y="42"/>
                </a:cubicBezTo>
                <a:cubicBezTo>
                  <a:pt x="0" y="294"/>
                  <a:pt x="0" y="294"/>
                  <a:pt x="0" y="294"/>
                </a:cubicBezTo>
                <a:cubicBezTo>
                  <a:pt x="0" y="317"/>
                  <a:pt x="19" y="336"/>
                  <a:pt x="42" y="336"/>
                </a:cubicBezTo>
                <a:cubicBezTo>
                  <a:pt x="125" y="336"/>
                  <a:pt x="125" y="336"/>
                  <a:pt x="125" y="336"/>
                </a:cubicBezTo>
                <a:cubicBezTo>
                  <a:pt x="148" y="336"/>
                  <a:pt x="167" y="317"/>
                  <a:pt x="167" y="294"/>
                </a:cubicBezTo>
                <a:cubicBezTo>
                  <a:pt x="167" y="42"/>
                  <a:pt x="167" y="42"/>
                  <a:pt x="167" y="42"/>
                </a:cubicBezTo>
                <a:cubicBezTo>
                  <a:pt x="167" y="18"/>
                  <a:pt x="148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E35E9242-CC5E-483F-8E37-86E3A5DF6684}"/>
              </a:ext>
            </a:extLst>
          </p:cNvPr>
          <p:cNvSpPr>
            <a:spLocks/>
          </p:cNvSpPr>
          <p:nvPr/>
        </p:nvSpPr>
        <p:spPr bwMode="auto">
          <a:xfrm>
            <a:off x="2166501" y="2169362"/>
            <a:ext cx="94501" cy="376351"/>
          </a:xfrm>
          <a:custGeom>
            <a:avLst/>
            <a:gdLst>
              <a:gd name="T0" fmla="*/ 126 w 169"/>
              <a:gd name="T1" fmla="*/ 0 h 673"/>
              <a:gd name="T2" fmla="*/ 42 w 169"/>
              <a:gd name="T3" fmla="*/ 0 h 673"/>
              <a:gd name="T4" fmla="*/ 0 w 169"/>
              <a:gd name="T5" fmla="*/ 41 h 673"/>
              <a:gd name="T6" fmla="*/ 0 w 169"/>
              <a:gd name="T7" fmla="*/ 632 h 673"/>
              <a:gd name="T8" fmla="*/ 42 w 169"/>
              <a:gd name="T9" fmla="*/ 673 h 673"/>
              <a:gd name="T10" fmla="*/ 126 w 169"/>
              <a:gd name="T11" fmla="*/ 673 h 673"/>
              <a:gd name="T12" fmla="*/ 169 w 169"/>
              <a:gd name="T13" fmla="*/ 632 h 673"/>
              <a:gd name="T14" fmla="*/ 169 w 169"/>
              <a:gd name="T15" fmla="*/ 41 h 673"/>
              <a:gd name="T16" fmla="*/ 126 w 169"/>
              <a:gd name="T17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" h="673">
                <a:moveTo>
                  <a:pt x="126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1"/>
                </a:cubicBezTo>
                <a:cubicBezTo>
                  <a:pt x="0" y="632"/>
                  <a:pt x="0" y="632"/>
                  <a:pt x="0" y="632"/>
                </a:cubicBezTo>
                <a:cubicBezTo>
                  <a:pt x="0" y="655"/>
                  <a:pt x="19" y="673"/>
                  <a:pt x="42" y="673"/>
                </a:cubicBezTo>
                <a:cubicBezTo>
                  <a:pt x="126" y="673"/>
                  <a:pt x="126" y="673"/>
                  <a:pt x="126" y="673"/>
                </a:cubicBezTo>
                <a:cubicBezTo>
                  <a:pt x="150" y="673"/>
                  <a:pt x="169" y="655"/>
                  <a:pt x="169" y="632"/>
                </a:cubicBezTo>
                <a:cubicBezTo>
                  <a:pt x="169" y="41"/>
                  <a:pt x="169" y="41"/>
                  <a:pt x="169" y="41"/>
                </a:cubicBezTo>
                <a:cubicBezTo>
                  <a:pt x="169" y="19"/>
                  <a:pt x="150" y="0"/>
                  <a:pt x="1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3C49DF38-5D84-4AF3-A30B-517979A021C4}"/>
              </a:ext>
            </a:extLst>
          </p:cNvPr>
          <p:cNvSpPr>
            <a:spLocks/>
          </p:cNvSpPr>
          <p:nvPr/>
        </p:nvSpPr>
        <p:spPr bwMode="auto">
          <a:xfrm>
            <a:off x="2010574" y="2295285"/>
            <a:ext cx="93320" cy="250428"/>
          </a:xfrm>
          <a:custGeom>
            <a:avLst/>
            <a:gdLst>
              <a:gd name="T0" fmla="*/ 125 w 167"/>
              <a:gd name="T1" fmla="*/ 0 h 448"/>
              <a:gd name="T2" fmla="*/ 41 w 167"/>
              <a:gd name="T3" fmla="*/ 0 h 448"/>
              <a:gd name="T4" fmla="*/ 0 w 167"/>
              <a:gd name="T5" fmla="*/ 40 h 448"/>
              <a:gd name="T6" fmla="*/ 0 w 167"/>
              <a:gd name="T7" fmla="*/ 407 h 448"/>
              <a:gd name="T8" fmla="*/ 41 w 167"/>
              <a:gd name="T9" fmla="*/ 448 h 448"/>
              <a:gd name="T10" fmla="*/ 125 w 167"/>
              <a:gd name="T11" fmla="*/ 448 h 448"/>
              <a:gd name="T12" fmla="*/ 167 w 167"/>
              <a:gd name="T13" fmla="*/ 407 h 448"/>
              <a:gd name="T14" fmla="*/ 167 w 167"/>
              <a:gd name="T15" fmla="*/ 40 h 448"/>
              <a:gd name="T16" fmla="*/ 125 w 167"/>
              <a:gd name="T17" fmla="*/ 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7" h="448">
                <a:moveTo>
                  <a:pt x="125" y="0"/>
                </a:move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407"/>
                  <a:pt x="0" y="407"/>
                  <a:pt x="0" y="407"/>
                </a:cubicBezTo>
                <a:cubicBezTo>
                  <a:pt x="0" y="430"/>
                  <a:pt x="18" y="448"/>
                  <a:pt x="41" y="448"/>
                </a:cubicBezTo>
                <a:cubicBezTo>
                  <a:pt x="125" y="448"/>
                  <a:pt x="125" y="448"/>
                  <a:pt x="125" y="448"/>
                </a:cubicBezTo>
                <a:cubicBezTo>
                  <a:pt x="148" y="448"/>
                  <a:pt x="167" y="430"/>
                  <a:pt x="167" y="407"/>
                </a:cubicBezTo>
                <a:cubicBezTo>
                  <a:pt x="167" y="40"/>
                  <a:pt x="167" y="40"/>
                  <a:pt x="167" y="40"/>
                </a:cubicBezTo>
                <a:cubicBezTo>
                  <a:pt x="167" y="18"/>
                  <a:pt x="148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5FCB00E0-4E8A-4F5C-BAE2-44E7BA807750}"/>
              </a:ext>
            </a:extLst>
          </p:cNvPr>
          <p:cNvSpPr>
            <a:spLocks/>
          </p:cNvSpPr>
          <p:nvPr/>
        </p:nvSpPr>
        <p:spPr bwMode="auto">
          <a:xfrm>
            <a:off x="1696594" y="2231969"/>
            <a:ext cx="94265" cy="313744"/>
          </a:xfrm>
          <a:custGeom>
            <a:avLst/>
            <a:gdLst>
              <a:gd name="T0" fmla="*/ 127 w 169"/>
              <a:gd name="T1" fmla="*/ 0 h 561"/>
              <a:gd name="T2" fmla="*/ 43 w 169"/>
              <a:gd name="T3" fmla="*/ 0 h 561"/>
              <a:gd name="T4" fmla="*/ 0 w 169"/>
              <a:gd name="T5" fmla="*/ 40 h 561"/>
              <a:gd name="T6" fmla="*/ 0 w 169"/>
              <a:gd name="T7" fmla="*/ 521 h 561"/>
              <a:gd name="T8" fmla="*/ 43 w 169"/>
              <a:gd name="T9" fmla="*/ 561 h 561"/>
              <a:gd name="T10" fmla="*/ 127 w 169"/>
              <a:gd name="T11" fmla="*/ 561 h 561"/>
              <a:gd name="T12" fmla="*/ 169 w 169"/>
              <a:gd name="T13" fmla="*/ 521 h 561"/>
              <a:gd name="T14" fmla="*/ 169 w 169"/>
              <a:gd name="T15" fmla="*/ 40 h 561"/>
              <a:gd name="T16" fmla="*/ 127 w 169"/>
              <a:gd name="T17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" h="561">
                <a:moveTo>
                  <a:pt x="127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521"/>
                  <a:pt x="0" y="521"/>
                  <a:pt x="0" y="521"/>
                </a:cubicBezTo>
                <a:cubicBezTo>
                  <a:pt x="0" y="543"/>
                  <a:pt x="19" y="561"/>
                  <a:pt x="43" y="561"/>
                </a:cubicBezTo>
                <a:cubicBezTo>
                  <a:pt x="127" y="561"/>
                  <a:pt x="127" y="561"/>
                  <a:pt x="127" y="561"/>
                </a:cubicBezTo>
                <a:cubicBezTo>
                  <a:pt x="150" y="561"/>
                  <a:pt x="169" y="543"/>
                  <a:pt x="169" y="521"/>
                </a:cubicBezTo>
                <a:cubicBezTo>
                  <a:pt x="169" y="40"/>
                  <a:pt x="169" y="40"/>
                  <a:pt x="169" y="40"/>
                </a:cubicBezTo>
                <a:cubicBezTo>
                  <a:pt x="169" y="18"/>
                  <a:pt x="150" y="0"/>
                  <a:pt x="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082D7909-70CE-4B55-9BC0-F31DFE1C630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727471" y="4286030"/>
            <a:ext cx="970284" cy="943653"/>
          </a:xfrm>
          <a:custGeom>
            <a:avLst/>
            <a:gdLst>
              <a:gd name="T0" fmla="*/ 580 w 814"/>
              <a:gd name="T1" fmla="*/ 0 h 792"/>
              <a:gd name="T2" fmla="*/ 344 w 814"/>
              <a:gd name="T3" fmla="*/ 168 h 792"/>
              <a:gd name="T4" fmla="*/ 343 w 814"/>
              <a:gd name="T5" fmla="*/ 169 h 792"/>
              <a:gd name="T6" fmla="*/ 87 w 814"/>
              <a:gd name="T7" fmla="*/ 427 h 792"/>
              <a:gd name="T8" fmla="*/ 4 w 814"/>
              <a:gd name="T9" fmla="*/ 680 h 792"/>
              <a:gd name="T10" fmla="*/ 87 w 814"/>
              <a:gd name="T11" fmla="*/ 792 h 792"/>
              <a:gd name="T12" fmla="*/ 325 w 814"/>
              <a:gd name="T13" fmla="*/ 732 h 792"/>
              <a:gd name="T14" fmla="*/ 745 w 814"/>
              <a:gd name="T15" fmla="*/ 326 h 792"/>
              <a:gd name="T16" fmla="*/ 396 w 814"/>
              <a:gd name="T17" fmla="*/ 589 h 792"/>
              <a:gd name="T18" fmla="*/ 613 w 814"/>
              <a:gd name="T19" fmla="*/ 290 h 792"/>
              <a:gd name="T20" fmla="*/ 588 w 814"/>
              <a:gd name="T21" fmla="*/ 414 h 792"/>
              <a:gd name="T22" fmla="*/ 397 w 814"/>
              <a:gd name="T23" fmla="*/ 607 h 792"/>
              <a:gd name="T24" fmla="*/ 366 w 814"/>
              <a:gd name="T25" fmla="*/ 501 h 792"/>
              <a:gd name="T26" fmla="*/ 283 w 814"/>
              <a:gd name="T27" fmla="*/ 422 h 792"/>
              <a:gd name="T28" fmla="*/ 571 w 814"/>
              <a:gd name="T29" fmla="*/ 221 h 792"/>
              <a:gd name="T30" fmla="*/ 366 w 814"/>
              <a:gd name="T31" fmla="*/ 501 h 792"/>
              <a:gd name="T32" fmla="*/ 189 w 814"/>
              <a:gd name="T33" fmla="*/ 395 h 792"/>
              <a:gd name="T34" fmla="*/ 493 w 814"/>
              <a:gd name="T35" fmla="*/ 177 h 792"/>
              <a:gd name="T36" fmla="*/ 103 w 814"/>
              <a:gd name="T37" fmla="*/ 739 h 792"/>
              <a:gd name="T38" fmla="*/ 50 w 814"/>
              <a:gd name="T39" fmla="*/ 705 h 792"/>
              <a:gd name="T40" fmla="*/ 78 w 814"/>
              <a:gd name="T41" fmla="*/ 597 h 792"/>
              <a:gd name="T42" fmla="*/ 195 w 814"/>
              <a:gd name="T43" fmla="*/ 715 h 792"/>
              <a:gd name="T44" fmla="*/ 220 w 814"/>
              <a:gd name="T45" fmla="*/ 709 h 792"/>
              <a:gd name="T46" fmla="*/ 85 w 814"/>
              <a:gd name="T47" fmla="*/ 572 h 792"/>
              <a:gd name="T48" fmla="*/ 119 w 814"/>
              <a:gd name="T49" fmla="*/ 466 h 792"/>
              <a:gd name="T50" fmla="*/ 320 w 814"/>
              <a:gd name="T51" fmla="*/ 681 h 792"/>
              <a:gd name="T52" fmla="*/ 220 w 814"/>
              <a:gd name="T53" fmla="*/ 709 h 792"/>
              <a:gd name="T54" fmla="*/ 668 w 814"/>
              <a:gd name="T55" fmla="*/ 333 h 792"/>
              <a:gd name="T56" fmla="*/ 606 w 814"/>
              <a:gd name="T57" fmla="*/ 186 h 792"/>
              <a:gd name="T58" fmla="*/ 500 w 814"/>
              <a:gd name="T59" fmla="*/ 81 h 792"/>
              <a:gd name="T60" fmla="*/ 693 w 814"/>
              <a:gd name="T61" fmla="*/ 99 h 792"/>
              <a:gd name="T62" fmla="*/ 710 w 814"/>
              <a:gd name="T63" fmla="*/ 29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4" h="792">
                <a:moveTo>
                  <a:pt x="728" y="64"/>
                </a:moveTo>
                <a:cubicBezTo>
                  <a:pt x="687" y="23"/>
                  <a:pt x="633" y="0"/>
                  <a:pt x="580" y="0"/>
                </a:cubicBezTo>
                <a:cubicBezTo>
                  <a:pt x="536" y="0"/>
                  <a:pt x="495" y="17"/>
                  <a:pt x="465" y="46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44" y="168"/>
                  <a:pt x="344" y="168"/>
                  <a:pt x="343" y="169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87" y="427"/>
                  <a:pt x="87" y="427"/>
                  <a:pt x="87" y="427"/>
                </a:cubicBezTo>
                <a:cubicBezTo>
                  <a:pt x="75" y="439"/>
                  <a:pt x="67" y="453"/>
                  <a:pt x="62" y="469"/>
                </a:cubicBezTo>
                <a:cubicBezTo>
                  <a:pt x="4" y="680"/>
                  <a:pt x="4" y="680"/>
                  <a:pt x="4" y="680"/>
                </a:cubicBezTo>
                <a:cubicBezTo>
                  <a:pt x="4" y="680"/>
                  <a:pt x="0" y="697"/>
                  <a:pt x="0" y="705"/>
                </a:cubicBezTo>
                <a:cubicBezTo>
                  <a:pt x="0" y="753"/>
                  <a:pt x="39" y="792"/>
                  <a:pt x="87" y="792"/>
                </a:cubicBezTo>
                <a:cubicBezTo>
                  <a:pt x="96" y="792"/>
                  <a:pt x="115" y="787"/>
                  <a:pt x="115" y="787"/>
                </a:cubicBezTo>
                <a:cubicBezTo>
                  <a:pt x="325" y="732"/>
                  <a:pt x="325" y="732"/>
                  <a:pt x="325" y="732"/>
                </a:cubicBezTo>
                <a:cubicBezTo>
                  <a:pt x="341" y="727"/>
                  <a:pt x="356" y="719"/>
                  <a:pt x="367" y="707"/>
                </a:cubicBezTo>
                <a:cubicBezTo>
                  <a:pt x="745" y="326"/>
                  <a:pt x="745" y="326"/>
                  <a:pt x="745" y="326"/>
                </a:cubicBezTo>
                <a:cubicBezTo>
                  <a:pt x="814" y="258"/>
                  <a:pt x="806" y="142"/>
                  <a:pt x="728" y="64"/>
                </a:cubicBezTo>
                <a:close/>
                <a:moveTo>
                  <a:pt x="396" y="589"/>
                </a:moveTo>
                <a:cubicBezTo>
                  <a:pt x="394" y="567"/>
                  <a:pt x="388" y="545"/>
                  <a:pt x="379" y="524"/>
                </a:cubicBezTo>
                <a:cubicBezTo>
                  <a:pt x="613" y="290"/>
                  <a:pt x="613" y="290"/>
                  <a:pt x="613" y="290"/>
                </a:cubicBezTo>
                <a:cubicBezTo>
                  <a:pt x="627" y="335"/>
                  <a:pt x="620" y="382"/>
                  <a:pt x="588" y="414"/>
                </a:cubicBezTo>
                <a:cubicBezTo>
                  <a:pt x="588" y="414"/>
                  <a:pt x="588" y="414"/>
                  <a:pt x="588" y="414"/>
                </a:cubicBezTo>
                <a:cubicBezTo>
                  <a:pt x="588" y="415"/>
                  <a:pt x="588" y="415"/>
                  <a:pt x="588" y="415"/>
                </a:cubicBezTo>
                <a:cubicBezTo>
                  <a:pt x="397" y="607"/>
                  <a:pt x="397" y="607"/>
                  <a:pt x="397" y="607"/>
                </a:cubicBezTo>
                <a:cubicBezTo>
                  <a:pt x="397" y="601"/>
                  <a:pt x="397" y="595"/>
                  <a:pt x="396" y="589"/>
                </a:cubicBezTo>
                <a:close/>
                <a:moveTo>
                  <a:pt x="366" y="501"/>
                </a:moveTo>
                <a:cubicBezTo>
                  <a:pt x="357" y="486"/>
                  <a:pt x="346" y="472"/>
                  <a:pt x="333" y="459"/>
                </a:cubicBezTo>
                <a:cubicBezTo>
                  <a:pt x="318" y="443"/>
                  <a:pt x="301" y="432"/>
                  <a:pt x="283" y="422"/>
                </a:cubicBezTo>
                <a:cubicBezTo>
                  <a:pt x="519" y="186"/>
                  <a:pt x="519" y="186"/>
                  <a:pt x="519" y="186"/>
                </a:cubicBezTo>
                <a:cubicBezTo>
                  <a:pt x="537" y="194"/>
                  <a:pt x="555" y="206"/>
                  <a:pt x="571" y="221"/>
                </a:cubicBezTo>
                <a:cubicBezTo>
                  <a:pt x="584" y="235"/>
                  <a:pt x="594" y="250"/>
                  <a:pt x="602" y="265"/>
                </a:cubicBezTo>
                <a:lnTo>
                  <a:pt x="366" y="501"/>
                </a:lnTo>
                <a:close/>
                <a:moveTo>
                  <a:pt x="260" y="410"/>
                </a:moveTo>
                <a:cubicBezTo>
                  <a:pt x="237" y="401"/>
                  <a:pt x="213" y="395"/>
                  <a:pt x="189" y="395"/>
                </a:cubicBezTo>
                <a:cubicBezTo>
                  <a:pt x="379" y="203"/>
                  <a:pt x="379" y="203"/>
                  <a:pt x="379" y="203"/>
                </a:cubicBezTo>
                <a:cubicBezTo>
                  <a:pt x="408" y="175"/>
                  <a:pt x="451" y="166"/>
                  <a:pt x="493" y="177"/>
                </a:cubicBezTo>
                <a:lnTo>
                  <a:pt x="260" y="410"/>
                </a:lnTo>
                <a:close/>
                <a:moveTo>
                  <a:pt x="103" y="739"/>
                </a:moveTo>
                <a:cubicBezTo>
                  <a:pt x="100" y="740"/>
                  <a:pt x="92" y="742"/>
                  <a:pt x="86" y="743"/>
                </a:cubicBezTo>
                <a:cubicBezTo>
                  <a:pt x="66" y="742"/>
                  <a:pt x="50" y="726"/>
                  <a:pt x="50" y="705"/>
                </a:cubicBezTo>
                <a:cubicBezTo>
                  <a:pt x="50" y="701"/>
                  <a:pt x="51" y="694"/>
                  <a:pt x="52" y="691"/>
                </a:cubicBezTo>
                <a:cubicBezTo>
                  <a:pt x="78" y="597"/>
                  <a:pt x="78" y="597"/>
                  <a:pt x="78" y="597"/>
                </a:cubicBezTo>
                <a:cubicBezTo>
                  <a:pt x="106" y="596"/>
                  <a:pt x="137" y="607"/>
                  <a:pt x="161" y="631"/>
                </a:cubicBezTo>
                <a:cubicBezTo>
                  <a:pt x="185" y="656"/>
                  <a:pt x="196" y="687"/>
                  <a:pt x="195" y="715"/>
                </a:cubicBezTo>
                <a:lnTo>
                  <a:pt x="103" y="739"/>
                </a:lnTo>
                <a:close/>
                <a:moveTo>
                  <a:pt x="220" y="709"/>
                </a:moveTo>
                <a:cubicBezTo>
                  <a:pt x="219" y="676"/>
                  <a:pt x="206" y="641"/>
                  <a:pt x="178" y="614"/>
                </a:cubicBezTo>
                <a:cubicBezTo>
                  <a:pt x="152" y="588"/>
                  <a:pt x="119" y="573"/>
                  <a:pt x="85" y="572"/>
                </a:cubicBezTo>
                <a:cubicBezTo>
                  <a:pt x="110" y="482"/>
                  <a:pt x="110" y="482"/>
                  <a:pt x="110" y="482"/>
                </a:cubicBezTo>
                <a:cubicBezTo>
                  <a:pt x="111" y="477"/>
                  <a:pt x="115" y="471"/>
                  <a:pt x="119" y="466"/>
                </a:cubicBezTo>
                <a:cubicBezTo>
                  <a:pt x="169" y="430"/>
                  <a:pt x="245" y="440"/>
                  <a:pt x="298" y="494"/>
                </a:cubicBezTo>
                <a:cubicBezTo>
                  <a:pt x="355" y="550"/>
                  <a:pt x="363" y="632"/>
                  <a:pt x="320" y="681"/>
                </a:cubicBezTo>
                <a:cubicBezTo>
                  <a:pt x="317" y="682"/>
                  <a:pt x="314" y="684"/>
                  <a:pt x="311" y="685"/>
                </a:cubicBezTo>
                <a:lnTo>
                  <a:pt x="220" y="709"/>
                </a:lnTo>
                <a:close/>
                <a:moveTo>
                  <a:pt x="710" y="291"/>
                </a:moveTo>
                <a:cubicBezTo>
                  <a:pt x="668" y="333"/>
                  <a:pt x="668" y="333"/>
                  <a:pt x="668" y="333"/>
                </a:cubicBezTo>
                <a:cubicBezTo>
                  <a:pt x="668" y="328"/>
                  <a:pt x="669" y="322"/>
                  <a:pt x="669" y="317"/>
                </a:cubicBezTo>
                <a:cubicBezTo>
                  <a:pt x="664" y="269"/>
                  <a:pt x="642" y="223"/>
                  <a:pt x="606" y="186"/>
                </a:cubicBezTo>
                <a:cubicBezTo>
                  <a:pt x="565" y="146"/>
                  <a:pt x="512" y="123"/>
                  <a:pt x="459" y="123"/>
                </a:cubicBezTo>
                <a:cubicBezTo>
                  <a:pt x="500" y="81"/>
                  <a:pt x="500" y="81"/>
                  <a:pt x="500" y="81"/>
                </a:cubicBezTo>
                <a:cubicBezTo>
                  <a:pt x="520" y="61"/>
                  <a:pt x="549" y="50"/>
                  <a:pt x="580" y="50"/>
                </a:cubicBezTo>
                <a:cubicBezTo>
                  <a:pt x="620" y="50"/>
                  <a:pt x="661" y="68"/>
                  <a:pt x="693" y="99"/>
                </a:cubicBezTo>
                <a:cubicBezTo>
                  <a:pt x="722" y="128"/>
                  <a:pt x="740" y="165"/>
                  <a:pt x="742" y="202"/>
                </a:cubicBezTo>
                <a:cubicBezTo>
                  <a:pt x="745" y="237"/>
                  <a:pt x="733" y="268"/>
                  <a:pt x="710" y="2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F45020DD-C0C0-4E56-92EB-CA409A575540}"/>
              </a:ext>
            </a:extLst>
          </p:cNvPr>
          <p:cNvSpPr/>
          <p:nvPr/>
        </p:nvSpPr>
        <p:spPr>
          <a:xfrm>
            <a:off x="6857132" y="2427160"/>
            <a:ext cx="2064170" cy="308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FFF94D6A-6A69-4D75-B1C3-2B9F9C738074}"/>
              </a:ext>
            </a:extLst>
          </p:cNvPr>
          <p:cNvSpPr/>
          <p:nvPr/>
        </p:nvSpPr>
        <p:spPr>
          <a:xfrm>
            <a:off x="6857132" y="2081536"/>
            <a:ext cx="2344008" cy="40754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70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D63AFDDC-1379-41B9-891E-EFFF744BDFA7}"/>
              </a:ext>
            </a:extLst>
          </p:cNvPr>
          <p:cNvSpPr/>
          <p:nvPr/>
        </p:nvSpPr>
        <p:spPr>
          <a:xfrm>
            <a:off x="3846380" y="4487193"/>
            <a:ext cx="2064170" cy="308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C48281D6-51E1-46E9-978D-576068877FD4}"/>
              </a:ext>
            </a:extLst>
          </p:cNvPr>
          <p:cNvSpPr/>
          <p:nvPr/>
        </p:nvSpPr>
        <p:spPr>
          <a:xfrm>
            <a:off x="3846380" y="4141569"/>
            <a:ext cx="2344008" cy="40754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70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pic>
        <p:nvPicPr>
          <p:cNvPr id="36" name="淘宝-想搞设计PPT(倒卖必究)-36">
            <a:extLst>
              <a:ext uri="{FF2B5EF4-FFF2-40B4-BE49-F238E27FC236}">
                <a16:creationId xmlns:a16="http://schemas.microsoft.com/office/drawing/2014/main" id="{0E779319-BB36-8C10-51E9-50F5BB69B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82" y="5002156"/>
            <a:ext cx="2867824" cy="153292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905A931-DCE8-6E45-E9DB-69CB0B54F9B3}"/>
              </a:ext>
            </a:extLst>
          </p:cNvPr>
          <p:cNvGrpSpPr/>
          <p:nvPr/>
        </p:nvGrpSpPr>
        <p:grpSpPr>
          <a:xfrm>
            <a:off x="0" y="-65905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5AC50F3-9CE5-DA74-14FB-8AB4FEB8A794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2741D347-5E93-C5E2-458D-F90CE7B9B019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E169A8FE-D62E-E1BD-1897-92D25EE572D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9E3DFBA5-A4EA-E97C-7131-B924F272B748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D2E11C07-6F75-EC66-8B3C-87E9E8C31D2E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18" name="淘宝-想搞设计PPT(倒卖必究)-18">
                <a:extLst>
                  <a:ext uri="{FF2B5EF4-FFF2-40B4-BE49-F238E27FC236}">
                    <a16:creationId xmlns:a16="http://schemas.microsoft.com/office/drawing/2014/main" id="{5BA8C2DC-BDD3-A17B-ABCE-499D4E97060E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62223068-6244-1AD3-B8E8-8EF496DF70D5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52879BAA-8934-009C-1459-89E5CB81134C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FD4ED606-AC89-6CBE-8359-4FB8840EE8EA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98875F15-FB47-6E08-3343-7E8594814CAE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29E45462-FA57-0230-95DA-A4278D33B43B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100" dirty="0">
                    <a:solidFill>
                      <a:srgbClr val="0A3C69"/>
                    </a:solidFill>
                  </a:rPr>
                  <a:t>论文总结</a:t>
                </a:r>
              </a:p>
            </p:txBody>
          </p:sp>
          <p:pic>
            <p:nvPicPr>
              <p:cNvPr id="45" name="Picture 44" descr="华中科技大学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4" name="淘宝-想搞设计PPT(倒卖必究)-44">
                <a:extLst>
                  <a:ext uri="{FF2B5EF4-FFF2-40B4-BE49-F238E27FC236}">
                    <a16:creationId xmlns:a16="http://schemas.microsoft.com/office/drawing/2014/main" id="{5006A56F-EA2C-3BE6-3961-AAAAB247263F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淘宝-想搞设计PPT(倒卖必究)-12">
              <a:extLst>
                <a:ext uri="{FF2B5EF4-FFF2-40B4-BE49-F238E27FC236}">
                  <a16:creationId xmlns:a16="http://schemas.microsoft.com/office/drawing/2014/main" id="{5F36D7C6-B8C1-1D50-0942-5159DF4B20DA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99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:randomBar dir="vert"/>
      </p:transition>
    </mc:Choice>
    <mc:Fallback xmlns="">
      <p:transition spd="slow" advClick="0" advTm="5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666f4edec84d24d39597ce1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369B228C-8966-41B8-A46F-085EDCA897B6}"/>
              </a:ext>
            </a:extLst>
          </p:cNvPr>
          <p:cNvSpPr txBox="1"/>
          <p:nvPr/>
        </p:nvSpPr>
        <p:spPr>
          <a:xfrm>
            <a:off x="1291113" y="3317327"/>
            <a:ext cx="737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演讲完毕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124D271-0565-4FE3-BF54-281D9E7D326F}"/>
              </a:ext>
            </a:extLst>
          </p:cNvPr>
          <p:cNvSpPr/>
          <p:nvPr/>
        </p:nvSpPr>
        <p:spPr>
          <a:xfrm>
            <a:off x="759385" y="4293356"/>
            <a:ext cx="3569989" cy="309229"/>
          </a:xfrm>
          <a:prstGeom prst="round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汇报人：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XXX</a:t>
            </a:r>
            <a:r>
              <a:rPr lang="zh-CN" altLang="en-US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时间：</a:t>
            </a:r>
            <a:r>
              <a:rPr lang="en-US" altLang="zh-CN" sz="985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20XX.9.9</a:t>
            </a:r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37222082-740E-42B8-87F9-E4A90178AC86}"/>
              </a:ext>
            </a:extLst>
          </p:cNvPr>
          <p:cNvSpPr txBox="1"/>
          <p:nvPr/>
        </p:nvSpPr>
        <p:spPr>
          <a:xfrm>
            <a:off x="668192" y="4723941"/>
            <a:ext cx="538828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88" spc="296" dirty="0">
                <a:solidFill>
                  <a:schemeClr val="bg2">
                    <a:lumMod val="1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zh-CN" altLang="en-US" sz="788" dirty="0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pic>
        <p:nvPicPr>
          <p:cNvPr id="19" name="Picture 18" descr="华中科技大学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58" y="3471498"/>
            <a:ext cx="597082" cy="597082"/>
          </a:xfrm>
          <a:prstGeom prst="rect">
            <a:avLst/>
          </a:prstGeom>
        </p:spPr>
      </p:pic>
      <p:pic>
        <p:nvPicPr>
          <p:cNvPr id="20" name="Picture 19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890" y="421598"/>
            <a:ext cx="3378704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677d22b86e9b106229962a8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416154" y="4345662"/>
            <a:ext cx="1436612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O N E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FF084776-377C-01CF-3FBC-2FAB604D280E}"/>
              </a:ext>
            </a:extLst>
          </p:cNvPr>
          <p:cNvSpPr/>
          <p:nvPr/>
        </p:nvSpPr>
        <p:spPr>
          <a:xfrm>
            <a:off x="855783" y="3355996"/>
            <a:ext cx="2293817" cy="696543"/>
          </a:xfrm>
          <a:prstGeom prst="roundRect">
            <a:avLst>
              <a:gd name="adj" fmla="val 2943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  <p:pic>
        <p:nvPicPr>
          <p:cNvPr id="23" name="Picture 2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0" y="421598"/>
            <a:ext cx="3378704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2610C925-0CC9-48B6-A753-31B96B546F12}"/>
              </a:ext>
            </a:extLst>
          </p:cNvPr>
          <p:cNvSpPr/>
          <p:nvPr/>
        </p:nvSpPr>
        <p:spPr>
          <a:xfrm>
            <a:off x="2110533" y="2734887"/>
            <a:ext cx="1930683" cy="5562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9D4DEE0F-C165-49AD-984C-7A89ED4EAE8C}"/>
              </a:ext>
            </a:extLst>
          </p:cNvPr>
          <p:cNvSpPr/>
          <p:nvPr/>
        </p:nvSpPr>
        <p:spPr>
          <a:xfrm>
            <a:off x="8052558" y="2734887"/>
            <a:ext cx="1930683" cy="5562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90DFC076-E2FD-4283-BC47-558E1756E4C2}"/>
              </a:ext>
            </a:extLst>
          </p:cNvPr>
          <p:cNvSpPr/>
          <p:nvPr/>
        </p:nvSpPr>
        <p:spPr>
          <a:xfrm>
            <a:off x="6070617" y="2734887"/>
            <a:ext cx="1930683" cy="5562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9FD133A4-1FF3-434C-98D4-C22B213B9A3A}"/>
              </a:ext>
            </a:extLst>
          </p:cNvPr>
          <p:cNvSpPr/>
          <p:nvPr/>
        </p:nvSpPr>
        <p:spPr>
          <a:xfrm>
            <a:off x="4090575" y="2734887"/>
            <a:ext cx="1930684" cy="5562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E50AC509-907B-4B21-B30A-6FA37148CD6C}"/>
              </a:ext>
            </a:extLst>
          </p:cNvPr>
          <p:cNvSpPr/>
          <p:nvPr/>
        </p:nvSpPr>
        <p:spPr bwMode="auto">
          <a:xfrm>
            <a:off x="1622641" y="2507078"/>
            <a:ext cx="962495" cy="962495"/>
          </a:xfrm>
          <a:prstGeom prst="ellipse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6EEBB714-08AB-48A0-917E-A6FD7A2560ED}"/>
              </a:ext>
            </a:extLst>
          </p:cNvPr>
          <p:cNvSpPr/>
          <p:nvPr/>
        </p:nvSpPr>
        <p:spPr bwMode="auto">
          <a:xfrm>
            <a:off x="3536239" y="2507078"/>
            <a:ext cx="962495" cy="96249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CE81B396-410F-4984-A006-8BC9FA13B2AD}"/>
              </a:ext>
            </a:extLst>
          </p:cNvPr>
          <p:cNvSpPr/>
          <p:nvPr/>
        </p:nvSpPr>
        <p:spPr bwMode="auto">
          <a:xfrm>
            <a:off x="7562768" y="2507078"/>
            <a:ext cx="962494" cy="96249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0FCCBAC4-4B9C-4520-9474-BD4304DD30BA}"/>
              </a:ext>
            </a:extLst>
          </p:cNvPr>
          <p:cNvSpPr/>
          <p:nvPr/>
        </p:nvSpPr>
        <p:spPr bwMode="auto">
          <a:xfrm>
            <a:off x="5533367" y="2514672"/>
            <a:ext cx="962495" cy="962495"/>
          </a:xfrm>
          <a:prstGeom prst="ellipse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92C9C9E6-C885-4499-9015-8DE92E6FC6E7}"/>
              </a:ext>
            </a:extLst>
          </p:cNvPr>
          <p:cNvSpPr/>
          <p:nvPr/>
        </p:nvSpPr>
        <p:spPr bwMode="auto">
          <a:xfrm>
            <a:off x="9531419" y="2514672"/>
            <a:ext cx="962495" cy="962495"/>
          </a:xfrm>
          <a:prstGeom prst="ellipse">
            <a:avLst/>
          </a:prstGeom>
          <a:solidFill>
            <a:srgbClr val="03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3805567D-8EC8-45A8-961F-AB22F8896CD8}"/>
              </a:ext>
            </a:extLst>
          </p:cNvPr>
          <p:cNvSpPr txBox="1">
            <a:spLocks/>
          </p:cNvSpPr>
          <p:nvPr/>
        </p:nvSpPr>
        <p:spPr bwMode="auto">
          <a:xfrm>
            <a:off x="1892848" y="1884399"/>
            <a:ext cx="420307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4BF2F578-8EE6-4232-A8B2-EA2B0A32B391}"/>
              </a:ext>
            </a:extLst>
          </p:cNvPr>
          <p:cNvSpPr txBox="1">
            <a:spLocks/>
          </p:cNvSpPr>
          <p:nvPr/>
        </p:nvSpPr>
        <p:spPr bwMode="auto">
          <a:xfrm>
            <a:off x="3811155" y="1884399"/>
            <a:ext cx="450763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E8EE812C-B9E3-4570-BC4A-05A2AE0482A2}"/>
              </a:ext>
            </a:extLst>
          </p:cNvPr>
          <p:cNvSpPr txBox="1">
            <a:spLocks/>
          </p:cNvSpPr>
          <p:nvPr/>
        </p:nvSpPr>
        <p:spPr bwMode="auto">
          <a:xfrm>
            <a:off x="5759917" y="1884399"/>
            <a:ext cx="458780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6AC3A71D-A34C-4AE4-BE9F-287F927730A7}"/>
              </a:ext>
            </a:extLst>
          </p:cNvPr>
          <p:cNvSpPr txBox="1">
            <a:spLocks/>
          </p:cNvSpPr>
          <p:nvPr/>
        </p:nvSpPr>
        <p:spPr bwMode="auto">
          <a:xfrm>
            <a:off x="7716694" y="1884399"/>
            <a:ext cx="450763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3DED1098-85FC-496E-A06E-B6D967258CA6}"/>
              </a:ext>
            </a:extLst>
          </p:cNvPr>
          <p:cNvSpPr txBox="1">
            <a:spLocks/>
          </p:cNvSpPr>
          <p:nvPr/>
        </p:nvSpPr>
        <p:spPr bwMode="auto">
          <a:xfrm>
            <a:off x="9665455" y="1884399"/>
            <a:ext cx="694421" cy="400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GOAL</a:t>
            </a: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F61EAE99-13F3-49C7-A0EB-968E108F3FE4}"/>
              </a:ext>
            </a:extLst>
          </p:cNvPr>
          <p:cNvSpPr>
            <a:spLocks/>
          </p:cNvSpPr>
          <p:nvPr/>
        </p:nvSpPr>
        <p:spPr bwMode="auto">
          <a:xfrm>
            <a:off x="7764000" y="2708521"/>
            <a:ext cx="580788" cy="580788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70DF36B2-7EFA-4C92-90D4-F5B2D5AD8CF3}"/>
              </a:ext>
            </a:extLst>
          </p:cNvPr>
          <p:cNvSpPr>
            <a:spLocks/>
          </p:cNvSpPr>
          <p:nvPr/>
        </p:nvSpPr>
        <p:spPr bwMode="auto">
          <a:xfrm>
            <a:off x="5740356" y="2695210"/>
            <a:ext cx="580788" cy="580788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0D514A38-C2E9-4955-9494-05857142E76E}"/>
              </a:ext>
            </a:extLst>
          </p:cNvPr>
          <p:cNvSpPr>
            <a:spLocks/>
          </p:cNvSpPr>
          <p:nvPr/>
        </p:nvSpPr>
        <p:spPr bwMode="auto">
          <a:xfrm>
            <a:off x="1812608" y="2687617"/>
            <a:ext cx="580788" cy="580788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3DFA8CFC-4251-43D0-848F-F8136B59E924}"/>
              </a:ext>
            </a:extLst>
          </p:cNvPr>
          <p:cNvSpPr>
            <a:spLocks/>
          </p:cNvSpPr>
          <p:nvPr/>
        </p:nvSpPr>
        <p:spPr bwMode="auto">
          <a:xfrm>
            <a:off x="3715764" y="2705525"/>
            <a:ext cx="580788" cy="580788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淘宝-想搞设计PPT(倒卖必究)-44">
            <a:extLst>
              <a:ext uri="{FF2B5EF4-FFF2-40B4-BE49-F238E27FC236}">
                <a16:creationId xmlns:a16="http://schemas.microsoft.com/office/drawing/2014/main" id="{43DEFEB2-13AA-4D63-841E-370A5AEE76BE}"/>
              </a:ext>
            </a:extLst>
          </p:cNvPr>
          <p:cNvSpPr>
            <a:spLocks/>
          </p:cNvSpPr>
          <p:nvPr/>
        </p:nvSpPr>
        <p:spPr bwMode="auto">
          <a:xfrm>
            <a:off x="9701864" y="2666564"/>
            <a:ext cx="665269" cy="665269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淘宝-想搞设计PPT(倒卖必究)-50">
            <a:extLst>
              <a:ext uri="{FF2B5EF4-FFF2-40B4-BE49-F238E27FC236}">
                <a16:creationId xmlns:a16="http://schemas.microsoft.com/office/drawing/2014/main" id="{083A204C-A85D-4840-B34C-D8FD8341817C}"/>
              </a:ext>
            </a:extLst>
          </p:cNvPr>
          <p:cNvSpPr/>
          <p:nvPr/>
        </p:nvSpPr>
        <p:spPr>
          <a:xfrm>
            <a:off x="685778" y="453024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淘宝-想搞设计PPT(倒卖必究)-51">
            <a:extLst>
              <a:ext uri="{FF2B5EF4-FFF2-40B4-BE49-F238E27FC236}">
                <a16:creationId xmlns:a16="http://schemas.microsoft.com/office/drawing/2014/main" id="{0E7530F5-2332-44B9-A2AA-DFDA8B124982}"/>
              </a:ext>
            </a:extLst>
          </p:cNvPr>
          <p:cNvSpPr/>
          <p:nvPr/>
        </p:nvSpPr>
        <p:spPr>
          <a:xfrm>
            <a:off x="685778" y="418897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AF1B1B57-2282-40F0-A1AB-F76CF5910EF2}"/>
              </a:ext>
            </a:extLst>
          </p:cNvPr>
          <p:cNvSpPr/>
          <p:nvPr/>
        </p:nvSpPr>
        <p:spPr>
          <a:xfrm>
            <a:off x="2787682" y="453024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淘宝-想搞设计PPT(倒卖必究)-54">
            <a:extLst>
              <a:ext uri="{FF2B5EF4-FFF2-40B4-BE49-F238E27FC236}">
                <a16:creationId xmlns:a16="http://schemas.microsoft.com/office/drawing/2014/main" id="{D962C85D-5114-4063-A775-00E9495EF778}"/>
              </a:ext>
            </a:extLst>
          </p:cNvPr>
          <p:cNvSpPr/>
          <p:nvPr/>
        </p:nvSpPr>
        <p:spPr>
          <a:xfrm>
            <a:off x="4771826" y="4566205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淘宝-想搞设计PPT(倒卖必究)-55">
            <a:extLst>
              <a:ext uri="{FF2B5EF4-FFF2-40B4-BE49-F238E27FC236}">
                <a16:creationId xmlns:a16="http://schemas.microsoft.com/office/drawing/2014/main" id="{BCA0C622-EB79-496C-A9D8-ADA18CBE6CAF}"/>
              </a:ext>
            </a:extLst>
          </p:cNvPr>
          <p:cNvSpPr/>
          <p:nvPr/>
        </p:nvSpPr>
        <p:spPr>
          <a:xfrm>
            <a:off x="4771826" y="4224927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6" name="淘宝-想搞设计PPT(倒卖必究)-56">
            <a:extLst>
              <a:ext uri="{FF2B5EF4-FFF2-40B4-BE49-F238E27FC236}">
                <a16:creationId xmlns:a16="http://schemas.microsoft.com/office/drawing/2014/main" id="{92A09B84-EA27-4873-A1DB-AEB7A1DE9B13}"/>
              </a:ext>
            </a:extLst>
          </p:cNvPr>
          <p:cNvSpPr/>
          <p:nvPr/>
        </p:nvSpPr>
        <p:spPr>
          <a:xfrm>
            <a:off x="6813393" y="4566205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淘宝-想搞设计PPT(倒卖必究)-57">
            <a:extLst>
              <a:ext uri="{FF2B5EF4-FFF2-40B4-BE49-F238E27FC236}">
                <a16:creationId xmlns:a16="http://schemas.microsoft.com/office/drawing/2014/main" id="{F6C61F93-18C9-4E1D-9E27-63A158BA575D}"/>
              </a:ext>
            </a:extLst>
          </p:cNvPr>
          <p:cNvSpPr/>
          <p:nvPr/>
        </p:nvSpPr>
        <p:spPr>
          <a:xfrm>
            <a:off x="6813393" y="4224927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8" name="淘宝-想搞设计PPT(倒卖必究)-58">
            <a:extLst>
              <a:ext uri="{FF2B5EF4-FFF2-40B4-BE49-F238E27FC236}">
                <a16:creationId xmlns:a16="http://schemas.microsoft.com/office/drawing/2014/main" id="{DDB57428-3266-44CD-BD76-A736D0479000}"/>
              </a:ext>
            </a:extLst>
          </p:cNvPr>
          <p:cNvSpPr/>
          <p:nvPr/>
        </p:nvSpPr>
        <p:spPr>
          <a:xfrm>
            <a:off x="9043080" y="456997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淘宝-想搞设计PPT(倒卖必究)-59">
            <a:extLst>
              <a:ext uri="{FF2B5EF4-FFF2-40B4-BE49-F238E27FC236}">
                <a16:creationId xmlns:a16="http://schemas.microsoft.com/office/drawing/2014/main" id="{41DBF357-14BE-4840-B7D3-9060CC2593BA}"/>
              </a:ext>
            </a:extLst>
          </p:cNvPr>
          <p:cNvSpPr/>
          <p:nvPr/>
        </p:nvSpPr>
        <p:spPr>
          <a:xfrm>
            <a:off x="9043080" y="422869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DD043E-1B16-56F0-66A6-A4342B3A54ED}"/>
              </a:ext>
            </a:extLst>
          </p:cNvPr>
          <p:cNvGrpSpPr/>
          <p:nvPr/>
        </p:nvGrpSpPr>
        <p:grpSpPr>
          <a:xfrm>
            <a:off x="0" y="48253"/>
            <a:ext cx="12192000" cy="811055"/>
            <a:chOff x="0" y="473042"/>
            <a:chExt cx="12192000" cy="81105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7E0AAFB-4649-8120-2B25-9E78F4BBE8E5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E1FA99F1-0D2E-0739-F9A1-98CD16CBD21D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7" name="淘宝-想搞设计PPT(倒卖必究)-7">
                <a:extLst>
                  <a:ext uri="{FF2B5EF4-FFF2-40B4-BE49-F238E27FC236}">
                    <a16:creationId xmlns:a16="http://schemas.microsoft.com/office/drawing/2014/main" id="{AF7B16AE-385F-AC02-A854-3C6E53501C3B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淘宝-想搞设计PPT(倒卖必究)-8">
                <a:extLst>
                  <a:ext uri="{FF2B5EF4-FFF2-40B4-BE49-F238E27FC236}">
                    <a16:creationId xmlns:a16="http://schemas.microsoft.com/office/drawing/2014/main" id="{9A60C0C2-DE70-7F19-76C9-BE9A4A069E61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9" name="淘宝-想搞设计PPT(倒卖必究)-9">
                <a:extLst>
                  <a:ext uri="{FF2B5EF4-FFF2-40B4-BE49-F238E27FC236}">
                    <a16:creationId xmlns:a16="http://schemas.microsoft.com/office/drawing/2014/main" id="{788E4301-46FD-F5E5-D183-BDA427E6275C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DF35EBEB-EACA-342B-23A3-DE716E203A59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BD241E7F-621E-9F69-9534-DE0D605860AE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6684CFC8-DBDE-6D8C-D11F-725C85B8AF8D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69F92490-196C-032F-E5CB-664195DAC3A7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60FB8C50-8584-6010-2C9B-50C9238982C0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淘宝-想搞设计PPT(倒卖必究)-15">
                <a:extLst>
                  <a:ext uri="{FF2B5EF4-FFF2-40B4-BE49-F238E27FC236}">
                    <a16:creationId xmlns:a16="http://schemas.microsoft.com/office/drawing/2014/main" id="{7FFBB8EF-5D00-A5EF-5748-2AA5EA7F3242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60" name="Picture 59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17" name="淘宝-想搞设计PPT(倒卖必究)-17">
                <a:extLst>
                  <a:ext uri="{FF2B5EF4-FFF2-40B4-BE49-F238E27FC236}">
                    <a16:creationId xmlns:a16="http://schemas.microsoft.com/office/drawing/2014/main" id="{2937A839-D58C-16B8-0306-EED3F74D3E05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淘宝-想搞设计PPT(倒卖必究)-5">
              <a:extLst>
                <a:ext uri="{FF2B5EF4-FFF2-40B4-BE49-F238E27FC236}">
                  <a16:creationId xmlns:a16="http://schemas.microsoft.com/office/drawing/2014/main" id="{EDCCA772-F672-1C17-B626-C77C221D9554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9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73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84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96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46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76151658-1335-41E7-98B1-06123595BEFF}"/>
              </a:ext>
            </a:extLst>
          </p:cNvPr>
          <p:cNvSpPr/>
          <p:nvPr/>
        </p:nvSpPr>
        <p:spPr>
          <a:xfrm rot="16200000" flipH="1" flipV="1">
            <a:off x="3694651" y="-560939"/>
            <a:ext cx="2255002" cy="6346450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0364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6341D6AF-B127-43FF-85BD-E4B60BFA4E43}"/>
              </a:ext>
            </a:extLst>
          </p:cNvPr>
          <p:cNvSpPr/>
          <p:nvPr/>
        </p:nvSpPr>
        <p:spPr>
          <a:xfrm rot="16200000" flipH="1" flipV="1">
            <a:off x="4085780" y="191799"/>
            <a:ext cx="1780232" cy="5315757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0364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C3B2B730-01EC-4D06-91CB-2F5206A5E490}"/>
              </a:ext>
            </a:extLst>
          </p:cNvPr>
          <p:cNvSpPr/>
          <p:nvPr/>
        </p:nvSpPr>
        <p:spPr>
          <a:xfrm rot="16200000" flipH="1" flipV="1">
            <a:off x="4329514" y="823477"/>
            <a:ext cx="1466683" cy="4407267"/>
          </a:xfrm>
          <a:prstGeom prst="bentArrow">
            <a:avLst>
              <a:gd name="adj1" fmla="val 20888"/>
              <a:gd name="adj2" fmla="val 10444"/>
              <a:gd name="adj3" fmla="val 0"/>
              <a:gd name="adj4" fmla="val 85901"/>
            </a:avLst>
          </a:prstGeom>
          <a:solidFill>
            <a:srgbClr val="0C0C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F56CDAA5-6767-4E87-A255-5D042C7BB147}"/>
              </a:ext>
            </a:extLst>
          </p:cNvPr>
          <p:cNvSpPr/>
          <p:nvPr/>
        </p:nvSpPr>
        <p:spPr>
          <a:xfrm rot="16200000" flipH="1" flipV="1">
            <a:off x="4873390" y="1670644"/>
            <a:ext cx="1127502" cy="3032270"/>
          </a:xfrm>
          <a:prstGeom prst="bentArrow">
            <a:avLst>
              <a:gd name="adj1" fmla="val 20888"/>
              <a:gd name="adj2" fmla="val 10444"/>
              <a:gd name="adj3" fmla="val 0"/>
              <a:gd name="adj4" fmla="val 79960"/>
            </a:avLst>
          </a:prstGeom>
          <a:solidFill>
            <a:srgbClr val="0C0C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483D4234-950C-4E90-A3A4-C40E13AE2E40}"/>
              </a:ext>
            </a:extLst>
          </p:cNvPr>
          <p:cNvSpPr/>
          <p:nvPr/>
        </p:nvSpPr>
        <p:spPr>
          <a:xfrm rot="5400000" flipH="1" flipV="1">
            <a:off x="5929462" y="1805000"/>
            <a:ext cx="2255001" cy="5560104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0364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062588B1-D2DA-4420-8968-B5C6DD9DE668}"/>
              </a:ext>
            </a:extLst>
          </p:cNvPr>
          <p:cNvSpPr/>
          <p:nvPr/>
        </p:nvSpPr>
        <p:spPr>
          <a:xfrm rot="5400000" flipH="1" flipV="1">
            <a:off x="6166563" y="1929498"/>
            <a:ext cx="1780229" cy="4836329"/>
          </a:xfrm>
          <a:prstGeom prst="bentArrow">
            <a:avLst>
              <a:gd name="adj1" fmla="val 20888"/>
              <a:gd name="adj2" fmla="val 10444"/>
              <a:gd name="adj3" fmla="val 0"/>
              <a:gd name="adj4" fmla="val 90128"/>
            </a:avLst>
          </a:prstGeom>
          <a:solidFill>
            <a:srgbClr val="0364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D516DB7C-E064-4B55-BDD3-74E716789EE7}"/>
              </a:ext>
            </a:extLst>
          </p:cNvPr>
          <p:cNvSpPr/>
          <p:nvPr/>
        </p:nvSpPr>
        <p:spPr>
          <a:xfrm rot="5400000" flipH="1" flipV="1">
            <a:off x="6195906" y="2231852"/>
            <a:ext cx="1414377" cy="3830943"/>
          </a:xfrm>
          <a:prstGeom prst="bentArrow">
            <a:avLst>
              <a:gd name="adj1" fmla="val 20888"/>
              <a:gd name="adj2" fmla="val 10444"/>
              <a:gd name="adj3" fmla="val 0"/>
              <a:gd name="adj4" fmla="val 83788"/>
            </a:avLst>
          </a:prstGeom>
          <a:solidFill>
            <a:srgbClr val="0C0C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66DC0329-7754-4169-AAE0-BA6603FEDE50}"/>
              </a:ext>
            </a:extLst>
          </p:cNvPr>
          <p:cNvSpPr/>
          <p:nvPr/>
        </p:nvSpPr>
        <p:spPr>
          <a:xfrm rot="5400000" flipH="1" flipV="1">
            <a:off x="6264644" y="2467090"/>
            <a:ext cx="1127503" cy="3032269"/>
          </a:xfrm>
          <a:prstGeom prst="bentArrow">
            <a:avLst>
              <a:gd name="adj1" fmla="val 20888"/>
              <a:gd name="adj2" fmla="val 10444"/>
              <a:gd name="adj3" fmla="val 0"/>
              <a:gd name="adj4" fmla="val 76383"/>
            </a:avLst>
          </a:prstGeom>
          <a:solidFill>
            <a:srgbClr val="0C0C0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A07AB753-C57A-436D-A304-4CBE3323C453}"/>
              </a:ext>
            </a:extLst>
          </p:cNvPr>
          <p:cNvSpPr/>
          <p:nvPr/>
        </p:nvSpPr>
        <p:spPr>
          <a:xfrm>
            <a:off x="1331512" y="317766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2755E800-8E8C-4C1C-9DFC-FD1C30421583}"/>
              </a:ext>
            </a:extLst>
          </p:cNvPr>
          <p:cNvSpPr/>
          <p:nvPr/>
        </p:nvSpPr>
        <p:spPr>
          <a:xfrm>
            <a:off x="1331512" y="283638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5D43469B-4D5E-4262-AF80-2B21E4B52FBF}"/>
              </a:ext>
            </a:extLst>
          </p:cNvPr>
          <p:cNvSpPr/>
          <p:nvPr/>
        </p:nvSpPr>
        <p:spPr>
          <a:xfrm>
            <a:off x="1943489" y="476727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淘宝-想搞设计PPT(倒卖必究)-34">
            <a:extLst>
              <a:ext uri="{FF2B5EF4-FFF2-40B4-BE49-F238E27FC236}">
                <a16:creationId xmlns:a16="http://schemas.microsoft.com/office/drawing/2014/main" id="{7B350389-7CB8-4435-A1C9-D86434D531C5}"/>
              </a:ext>
            </a:extLst>
          </p:cNvPr>
          <p:cNvSpPr/>
          <p:nvPr/>
        </p:nvSpPr>
        <p:spPr>
          <a:xfrm>
            <a:off x="1943489" y="442600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5" name="淘宝-想搞设计PPT(倒卖必究)-35">
            <a:extLst>
              <a:ext uri="{FF2B5EF4-FFF2-40B4-BE49-F238E27FC236}">
                <a16:creationId xmlns:a16="http://schemas.microsoft.com/office/drawing/2014/main" id="{05853FBA-89B0-4AE2-88E1-BADF8ADB6EBA}"/>
              </a:ext>
            </a:extLst>
          </p:cNvPr>
          <p:cNvSpPr/>
          <p:nvPr/>
        </p:nvSpPr>
        <p:spPr>
          <a:xfrm>
            <a:off x="8035702" y="22553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15E363AB-E0F6-48E9-80A1-F7E4D6715308}"/>
              </a:ext>
            </a:extLst>
          </p:cNvPr>
          <p:cNvSpPr/>
          <p:nvPr/>
        </p:nvSpPr>
        <p:spPr>
          <a:xfrm>
            <a:off x="8035702" y="19141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D4281DBA-5C11-4CC9-AD10-1F8B00F50D10}"/>
              </a:ext>
            </a:extLst>
          </p:cNvPr>
          <p:cNvSpPr/>
          <p:nvPr/>
        </p:nvSpPr>
        <p:spPr>
          <a:xfrm>
            <a:off x="8794199" y="3701418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ABB33978-4F0F-4597-BE86-AA55F7B4FBC6}"/>
              </a:ext>
            </a:extLst>
          </p:cNvPr>
          <p:cNvSpPr/>
          <p:nvPr/>
        </p:nvSpPr>
        <p:spPr>
          <a:xfrm>
            <a:off x="8794199" y="3360140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A05224-1946-C6CA-8E4F-A76642F45EDF}"/>
              </a:ext>
            </a:extLst>
          </p:cNvPr>
          <p:cNvGrpSpPr/>
          <p:nvPr/>
        </p:nvGrpSpPr>
        <p:grpSpPr>
          <a:xfrm>
            <a:off x="0" y="4825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60DBF4E-BB4F-1DB3-B652-A24DF50032DB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5" name="淘宝-想搞设计PPT(倒卖必究)-5">
                <a:extLst>
                  <a:ext uri="{FF2B5EF4-FFF2-40B4-BE49-F238E27FC236}">
                    <a16:creationId xmlns:a16="http://schemas.microsoft.com/office/drawing/2014/main" id="{3AD8AE62-F480-066A-B0AF-FD12EC17712B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BBD686FF-E683-D4E4-36EF-33925439463F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淘宝-想搞设计PPT(倒卖必究)-7">
                <a:extLst>
                  <a:ext uri="{FF2B5EF4-FFF2-40B4-BE49-F238E27FC236}">
                    <a16:creationId xmlns:a16="http://schemas.microsoft.com/office/drawing/2014/main" id="{860D43FD-1C65-4414-0523-1DDE9D506CD0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8" name="淘宝-想搞设计PPT(倒卖必究)-8">
                <a:extLst>
                  <a:ext uri="{FF2B5EF4-FFF2-40B4-BE49-F238E27FC236}">
                    <a16:creationId xmlns:a16="http://schemas.microsoft.com/office/drawing/2014/main" id="{CC2D1042-336D-02F2-CB94-0C066C3E1959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9" name="淘宝-想搞设计PPT(倒卖必究)-9">
                <a:extLst>
                  <a:ext uri="{FF2B5EF4-FFF2-40B4-BE49-F238E27FC236}">
                    <a16:creationId xmlns:a16="http://schemas.microsoft.com/office/drawing/2014/main" id="{83748402-06EC-DC53-66DE-C6F08805087E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B215A394-1620-D6B9-E4F9-E7C116185F23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767D3556-B8CF-0849-BB4E-FA179E9A610B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11BD03DE-300A-F6C1-EDC4-E3D1A1A10DF6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EFFCD694-9874-37B5-1913-3CA104F95BB0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73A27B86-8BC1-880C-85B6-F94DCABD7F8F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2" name="Picture 51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496D0E3C-2AF3-9347-AAF1-2818631FB16A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89BF23E6-896F-E043-34EC-3E40DFEC6F4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3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59EFAB5E-DC99-4831-97A8-6E6EFE53FBDE}"/>
              </a:ext>
            </a:extLst>
          </p:cNvPr>
          <p:cNvSpPr/>
          <p:nvPr/>
        </p:nvSpPr>
        <p:spPr>
          <a:xfrm>
            <a:off x="4190736" y="1763629"/>
            <a:ext cx="936171" cy="936171"/>
          </a:xfrm>
          <a:prstGeom prst="ellipse">
            <a:avLst/>
          </a:prstGeom>
          <a:solidFill>
            <a:srgbClr val="0364BB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D81068B2-DE15-4729-A6FA-6C985A61A0DD}"/>
              </a:ext>
            </a:extLst>
          </p:cNvPr>
          <p:cNvSpPr/>
          <p:nvPr/>
        </p:nvSpPr>
        <p:spPr>
          <a:xfrm rot="16200000">
            <a:off x="4063691" y="1632770"/>
            <a:ext cx="1190255" cy="1190255"/>
          </a:xfrm>
          <a:prstGeom prst="arc">
            <a:avLst>
              <a:gd name="adj1" fmla="val 16041187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淘宝-想搞设计PPT(倒卖必究)-19">
            <a:extLst>
              <a:ext uri="{FF2B5EF4-FFF2-40B4-BE49-F238E27FC236}">
                <a16:creationId xmlns:a16="http://schemas.microsoft.com/office/drawing/2014/main" id="{FEDF0006-2FB3-4DA0-A6E5-E398C87D85B5}"/>
              </a:ext>
            </a:extLst>
          </p:cNvPr>
          <p:cNvSpPr/>
          <p:nvPr/>
        </p:nvSpPr>
        <p:spPr>
          <a:xfrm>
            <a:off x="4127215" y="1763628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5" name="淘宝-想搞设计PPT(倒卖必究)-25">
            <a:extLst>
              <a:ext uri="{FF2B5EF4-FFF2-40B4-BE49-F238E27FC236}">
                <a16:creationId xmlns:a16="http://schemas.microsoft.com/office/drawing/2014/main" id="{459D053E-E191-41B6-BCB5-7223E550AFAB}"/>
              </a:ext>
            </a:extLst>
          </p:cNvPr>
          <p:cNvCxnSpPr/>
          <p:nvPr/>
        </p:nvCxnSpPr>
        <p:spPr>
          <a:xfrm rot="16200000" flipV="1">
            <a:off x="3970487" y="1597357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淘宝-想搞设计PPT(倒卖必究)-8">
            <a:extLst>
              <a:ext uri="{FF2B5EF4-FFF2-40B4-BE49-F238E27FC236}">
                <a16:creationId xmlns:a16="http://schemas.microsoft.com/office/drawing/2014/main" id="{79F74EA4-71DE-471C-AE4F-CE8EDA17B9E9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5126907" y="2231714"/>
            <a:ext cx="1799967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淘宝-想搞设计PPT(倒卖必究)-9">
            <a:extLst>
              <a:ext uri="{FF2B5EF4-FFF2-40B4-BE49-F238E27FC236}">
                <a16:creationId xmlns:a16="http://schemas.microsoft.com/office/drawing/2014/main" id="{44506FCF-D547-4EE1-AA46-E4D05D2B27F2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7394959" y="2699799"/>
            <a:ext cx="1" cy="16794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淘宝-想搞设计PPT(倒卖必究)-10">
            <a:extLst>
              <a:ext uri="{FF2B5EF4-FFF2-40B4-BE49-F238E27FC236}">
                <a16:creationId xmlns:a16="http://schemas.microsoft.com/office/drawing/2014/main" id="{323835C5-153A-4C7A-BDB0-6F111E69FA6D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4658821" y="2699800"/>
            <a:ext cx="1" cy="16794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淘宝-想搞设计PPT(倒卖必究)-11">
            <a:extLst>
              <a:ext uri="{FF2B5EF4-FFF2-40B4-BE49-F238E27FC236}">
                <a16:creationId xmlns:a16="http://schemas.microsoft.com/office/drawing/2014/main" id="{B1F4CA02-9F3F-48C0-A670-82FC8FAEC140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126906" y="4847324"/>
            <a:ext cx="179996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EDD2FED0-ED45-4CC8-BA29-ACB35FD4CF14}"/>
              </a:ext>
            </a:extLst>
          </p:cNvPr>
          <p:cNvSpPr/>
          <p:nvPr/>
        </p:nvSpPr>
        <p:spPr>
          <a:xfrm>
            <a:off x="5814238" y="2019062"/>
            <a:ext cx="425302" cy="425302"/>
          </a:xfrm>
          <a:prstGeom prst="ellipse">
            <a:avLst/>
          </a:prstGeom>
          <a:solidFill>
            <a:srgbClr val="0364BB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淘宝-想搞设计PPT(倒卖必究)-13">
            <a:extLst>
              <a:ext uri="{FF2B5EF4-FFF2-40B4-BE49-F238E27FC236}">
                <a16:creationId xmlns:a16="http://schemas.microsoft.com/office/drawing/2014/main" id="{804F4459-DA45-477E-8472-EC8D97799DC3}"/>
              </a:ext>
            </a:extLst>
          </p:cNvPr>
          <p:cNvSpPr/>
          <p:nvPr/>
        </p:nvSpPr>
        <p:spPr>
          <a:xfrm>
            <a:off x="5814238" y="4634672"/>
            <a:ext cx="425302" cy="425302"/>
          </a:xfrm>
          <a:prstGeom prst="ellipse">
            <a:avLst/>
          </a:prstGeom>
          <a:solidFill>
            <a:srgbClr val="0364BB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淘宝-想搞设计PPT(倒卖必究)-14">
            <a:extLst>
              <a:ext uri="{FF2B5EF4-FFF2-40B4-BE49-F238E27FC236}">
                <a16:creationId xmlns:a16="http://schemas.microsoft.com/office/drawing/2014/main" id="{B1BFE00F-0B9C-48DE-801C-9AC6B1E32A77}"/>
              </a:ext>
            </a:extLst>
          </p:cNvPr>
          <p:cNvSpPr/>
          <p:nvPr/>
        </p:nvSpPr>
        <p:spPr>
          <a:xfrm>
            <a:off x="7182307" y="3326867"/>
            <a:ext cx="425302" cy="42530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淘宝-想搞设计PPT(倒卖必究)-15">
            <a:extLst>
              <a:ext uri="{FF2B5EF4-FFF2-40B4-BE49-F238E27FC236}">
                <a16:creationId xmlns:a16="http://schemas.microsoft.com/office/drawing/2014/main" id="{322EE9A2-1B1B-4337-BC6B-5310AEA88E5B}"/>
              </a:ext>
            </a:extLst>
          </p:cNvPr>
          <p:cNvSpPr/>
          <p:nvPr/>
        </p:nvSpPr>
        <p:spPr>
          <a:xfrm>
            <a:off x="4446169" y="3326867"/>
            <a:ext cx="425302" cy="42530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A56933C2-A8ED-478B-8E58-F7CE149999C6}"/>
              </a:ext>
            </a:extLst>
          </p:cNvPr>
          <p:cNvSpPr/>
          <p:nvPr/>
        </p:nvSpPr>
        <p:spPr>
          <a:xfrm>
            <a:off x="6926874" y="1763628"/>
            <a:ext cx="936171" cy="9361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9EE4057C-37FB-4C7B-88A5-BEA3FE301A01}"/>
              </a:ext>
            </a:extLst>
          </p:cNvPr>
          <p:cNvSpPr/>
          <p:nvPr/>
        </p:nvSpPr>
        <p:spPr>
          <a:xfrm>
            <a:off x="6799832" y="1631068"/>
            <a:ext cx="1190255" cy="1190255"/>
          </a:xfrm>
          <a:prstGeom prst="arc">
            <a:avLst>
              <a:gd name="adj1" fmla="val 16200000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B89B5659-9B37-4966-A08C-87E5BB612AD2}"/>
              </a:ext>
            </a:extLst>
          </p:cNvPr>
          <p:cNvSpPr/>
          <p:nvPr/>
        </p:nvSpPr>
        <p:spPr>
          <a:xfrm>
            <a:off x="7788343" y="1763628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4" name="淘宝-想搞设计PPT(倒卖必究)-24">
            <a:extLst>
              <a:ext uri="{FF2B5EF4-FFF2-40B4-BE49-F238E27FC236}">
                <a16:creationId xmlns:a16="http://schemas.microsoft.com/office/drawing/2014/main" id="{60B6C0B4-6753-448E-B80B-925BA8250380}"/>
              </a:ext>
            </a:extLst>
          </p:cNvPr>
          <p:cNvCxnSpPr/>
          <p:nvPr/>
        </p:nvCxnSpPr>
        <p:spPr>
          <a:xfrm flipV="1">
            <a:off x="7900218" y="1644423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92EE1C4C-CA9C-4F32-8282-D739A2146A6B}"/>
              </a:ext>
            </a:extLst>
          </p:cNvPr>
          <p:cNvSpPr/>
          <p:nvPr/>
        </p:nvSpPr>
        <p:spPr>
          <a:xfrm>
            <a:off x="4190735" y="4379238"/>
            <a:ext cx="936171" cy="936171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淘宝-想搞设计PPT(倒卖必究)-22">
            <a:extLst>
              <a:ext uri="{FF2B5EF4-FFF2-40B4-BE49-F238E27FC236}">
                <a16:creationId xmlns:a16="http://schemas.microsoft.com/office/drawing/2014/main" id="{EB24E386-B507-4B7D-B4E0-B6928DC9CDE6}"/>
              </a:ext>
            </a:extLst>
          </p:cNvPr>
          <p:cNvSpPr/>
          <p:nvPr/>
        </p:nvSpPr>
        <p:spPr>
          <a:xfrm flipH="1" flipV="1">
            <a:off x="4060356" y="4252195"/>
            <a:ext cx="1190255" cy="1190255"/>
          </a:xfrm>
          <a:prstGeom prst="arc">
            <a:avLst>
              <a:gd name="adj1" fmla="val 16003478"/>
              <a:gd name="adj2" fmla="val 206120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6738E1A1-9C2A-4E36-9DAF-BC38FF8B465F}"/>
              </a:ext>
            </a:extLst>
          </p:cNvPr>
          <p:cNvSpPr/>
          <p:nvPr/>
        </p:nvSpPr>
        <p:spPr>
          <a:xfrm>
            <a:off x="4131592" y="5192861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6" name="淘宝-想搞设计PPT(倒卖必究)-26">
            <a:extLst>
              <a:ext uri="{FF2B5EF4-FFF2-40B4-BE49-F238E27FC236}">
                <a16:creationId xmlns:a16="http://schemas.microsoft.com/office/drawing/2014/main" id="{923BD344-FCD7-4320-AF39-0518EA41846A}"/>
              </a:ext>
            </a:extLst>
          </p:cNvPr>
          <p:cNvCxnSpPr/>
          <p:nvPr/>
        </p:nvCxnSpPr>
        <p:spPr>
          <a:xfrm rot="5400000">
            <a:off x="3970487" y="5331863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73BF9C3A-04BA-49E0-9ECB-58EF756C053F}"/>
              </a:ext>
            </a:extLst>
          </p:cNvPr>
          <p:cNvSpPr/>
          <p:nvPr/>
        </p:nvSpPr>
        <p:spPr>
          <a:xfrm>
            <a:off x="6926873" y="4379238"/>
            <a:ext cx="936171" cy="936171"/>
          </a:xfrm>
          <a:prstGeom prst="ellipse">
            <a:avLst/>
          </a:prstGeom>
          <a:solidFill>
            <a:srgbClr val="0364BB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淘宝-想搞设计PPT(倒卖必究)-20">
            <a:extLst>
              <a:ext uri="{FF2B5EF4-FFF2-40B4-BE49-F238E27FC236}">
                <a16:creationId xmlns:a16="http://schemas.microsoft.com/office/drawing/2014/main" id="{327D43E9-365B-4BCD-AF89-287228A96259}"/>
              </a:ext>
            </a:extLst>
          </p:cNvPr>
          <p:cNvSpPr/>
          <p:nvPr/>
        </p:nvSpPr>
        <p:spPr>
          <a:xfrm flipV="1">
            <a:off x="6799832" y="4252196"/>
            <a:ext cx="1190255" cy="1190255"/>
          </a:xfrm>
          <a:prstGeom prst="arc">
            <a:avLst>
              <a:gd name="adj1" fmla="val 16003478"/>
              <a:gd name="adj2" fmla="val 426928"/>
            </a:avLst>
          </a:prstGeom>
          <a:ln w="6350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淘宝-想搞设计PPT(倒卖必究)-21">
            <a:extLst>
              <a:ext uri="{FF2B5EF4-FFF2-40B4-BE49-F238E27FC236}">
                <a16:creationId xmlns:a16="http://schemas.microsoft.com/office/drawing/2014/main" id="{C7D26023-D42B-4C5D-A8F7-6BD4D5A5F271}"/>
              </a:ext>
            </a:extLst>
          </p:cNvPr>
          <p:cNvSpPr/>
          <p:nvPr/>
        </p:nvSpPr>
        <p:spPr>
          <a:xfrm>
            <a:off x="7778640" y="5192862"/>
            <a:ext cx="138223" cy="1382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7" name="淘宝-想搞设计PPT(倒卖必究)-27">
            <a:extLst>
              <a:ext uri="{FF2B5EF4-FFF2-40B4-BE49-F238E27FC236}">
                <a16:creationId xmlns:a16="http://schemas.microsoft.com/office/drawing/2014/main" id="{9BBBA97A-CE14-49F3-A067-6B136F61A25C}"/>
              </a:ext>
            </a:extLst>
          </p:cNvPr>
          <p:cNvCxnSpPr/>
          <p:nvPr/>
        </p:nvCxnSpPr>
        <p:spPr>
          <a:xfrm>
            <a:off x="7900218" y="5307974"/>
            <a:ext cx="179738" cy="152802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淘宝-想搞设计PPT(倒卖必究)-52">
            <a:extLst>
              <a:ext uri="{FF2B5EF4-FFF2-40B4-BE49-F238E27FC236}">
                <a16:creationId xmlns:a16="http://schemas.microsoft.com/office/drawing/2014/main" id="{3D13B0F8-4767-41ED-988B-33DF6BFB47C1}"/>
              </a:ext>
            </a:extLst>
          </p:cNvPr>
          <p:cNvSpPr/>
          <p:nvPr/>
        </p:nvSpPr>
        <p:spPr>
          <a:xfrm>
            <a:off x="1808328" y="201906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淘宝-想搞设计PPT(倒卖必究)-53">
            <a:extLst>
              <a:ext uri="{FF2B5EF4-FFF2-40B4-BE49-F238E27FC236}">
                <a16:creationId xmlns:a16="http://schemas.microsoft.com/office/drawing/2014/main" id="{D9F4B4AF-077D-4370-9570-4FF82FBDE65C}"/>
              </a:ext>
            </a:extLst>
          </p:cNvPr>
          <p:cNvSpPr/>
          <p:nvPr/>
        </p:nvSpPr>
        <p:spPr>
          <a:xfrm>
            <a:off x="1808328" y="167778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4" name="淘宝-想搞设计PPT(倒卖必究)-54">
            <a:extLst>
              <a:ext uri="{FF2B5EF4-FFF2-40B4-BE49-F238E27FC236}">
                <a16:creationId xmlns:a16="http://schemas.microsoft.com/office/drawing/2014/main" id="{75EB962C-1D34-48F1-97FB-A7DB069C1A66}"/>
              </a:ext>
            </a:extLst>
          </p:cNvPr>
          <p:cNvSpPr/>
          <p:nvPr/>
        </p:nvSpPr>
        <p:spPr>
          <a:xfrm>
            <a:off x="8191831" y="199393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淘宝-想搞设计PPT(倒卖必究)-55">
            <a:extLst>
              <a:ext uri="{FF2B5EF4-FFF2-40B4-BE49-F238E27FC236}">
                <a16:creationId xmlns:a16="http://schemas.microsoft.com/office/drawing/2014/main" id="{99C21E98-57CE-4A9A-A39A-203E16D86328}"/>
              </a:ext>
            </a:extLst>
          </p:cNvPr>
          <p:cNvSpPr/>
          <p:nvPr/>
        </p:nvSpPr>
        <p:spPr>
          <a:xfrm>
            <a:off x="8191831" y="165265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6" name="淘宝-想搞设计PPT(倒卖必究)-56">
            <a:extLst>
              <a:ext uri="{FF2B5EF4-FFF2-40B4-BE49-F238E27FC236}">
                <a16:creationId xmlns:a16="http://schemas.microsoft.com/office/drawing/2014/main" id="{F7145CB7-A472-4C2F-BF71-E87BC9B6E95C}"/>
              </a:ext>
            </a:extLst>
          </p:cNvPr>
          <p:cNvSpPr/>
          <p:nvPr/>
        </p:nvSpPr>
        <p:spPr>
          <a:xfrm>
            <a:off x="1808328" y="4868952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淘宝-想搞设计PPT(倒卖必究)-57">
            <a:extLst>
              <a:ext uri="{FF2B5EF4-FFF2-40B4-BE49-F238E27FC236}">
                <a16:creationId xmlns:a16="http://schemas.microsoft.com/office/drawing/2014/main" id="{05408491-5D92-421D-A5B6-2944DA808C50}"/>
              </a:ext>
            </a:extLst>
          </p:cNvPr>
          <p:cNvSpPr/>
          <p:nvPr/>
        </p:nvSpPr>
        <p:spPr>
          <a:xfrm>
            <a:off x="1808328" y="4527674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8" name="淘宝-想搞设计PPT(倒卖必究)-58">
            <a:extLst>
              <a:ext uri="{FF2B5EF4-FFF2-40B4-BE49-F238E27FC236}">
                <a16:creationId xmlns:a16="http://schemas.microsoft.com/office/drawing/2014/main" id="{616A4B89-C660-4FA2-B357-B5DA436BE88A}"/>
              </a:ext>
            </a:extLst>
          </p:cNvPr>
          <p:cNvSpPr/>
          <p:nvPr/>
        </p:nvSpPr>
        <p:spPr>
          <a:xfrm>
            <a:off x="8191831" y="4843824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淘宝-想搞设计PPT(倒卖必究)-59">
            <a:extLst>
              <a:ext uri="{FF2B5EF4-FFF2-40B4-BE49-F238E27FC236}">
                <a16:creationId xmlns:a16="http://schemas.microsoft.com/office/drawing/2014/main" id="{CCA70897-E4B5-4D4A-8FA8-245E9BCCBA08}"/>
              </a:ext>
            </a:extLst>
          </p:cNvPr>
          <p:cNvSpPr/>
          <p:nvPr/>
        </p:nvSpPr>
        <p:spPr>
          <a:xfrm>
            <a:off x="8191831" y="4502546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FEE8BB-4FAC-8DAD-82AF-C06D6B5399FC}"/>
              </a:ext>
            </a:extLst>
          </p:cNvPr>
          <p:cNvGrpSpPr/>
          <p:nvPr/>
        </p:nvGrpSpPr>
        <p:grpSpPr>
          <a:xfrm>
            <a:off x="0" y="4825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B690EAF-B280-6955-0515-465EE0741A72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29" name="淘宝-想搞设计PPT(倒卖必究)-29">
                <a:extLst>
                  <a:ext uri="{FF2B5EF4-FFF2-40B4-BE49-F238E27FC236}">
                    <a16:creationId xmlns:a16="http://schemas.microsoft.com/office/drawing/2014/main" id="{F9EFE940-54D6-9423-015F-DC28335376B5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30" name="淘宝-想搞设计PPT(倒卖必究)-30">
                <a:extLst>
                  <a:ext uri="{FF2B5EF4-FFF2-40B4-BE49-F238E27FC236}">
                    <a16:creationId xmlns:a16="http://schemas.microsoft.com/office/drawing/2014/main" id="{052956A6-3764-9871-D681-26C8A28ED2D5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淘宝-想搞设计PPT(倒卖必究)-31">
                <a:extLst>
                  <a:ext uri="{FF2B5EF4-FFF2-40B4-BE49-F238E27FC236}">
                    <a16:creationId xmlns:a16="http://schemas.microsoft.com/office/drawing/2014/main" id="{C0FFBE15-7EE4-053B-384B-D1E1217F07C9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绪论背景</a:t>
                </a:r>
              </a:p>
            </p:txBody>
          </p:sp>
          <p:sp>
            <p:nvSpPr>
              <p:cNvPr id="32" name="淘宝-想搞设计PPT(倒卖必究)-32">
                <a:extLst>
                  <a:ext uri="{FF2B5EF4-FFF2-40B4-BE49-F238E27FC236}">
                    <a16:creationId xmlns:a16="http://schemas.microsoft.com/office/drawing/2014/main" id="{126D5A72-E831-D637-E9FF-FDAD2DF2D5EB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研究思路</a:t>
                </a:r>
              </a:p>
            </p:txBody>
          </p:sp>
          <p:cxnSp>
            <p:nvCxnSpPr>
              <p:cNvPr id="33" name="淘宝-想搞设计PPT(倒卖必究)-33">
                <a:extLst>
                  <a:ext uri="{FF2B5EF4-FFF2-40B4-BE49-F238E27FC236}">
                    <a16:creationId xmlns:a16="http://schemas.microsoft.com/office/drawing/2014/main" id="{D4396DA1-D22C-880F-6ECE-9B9F6BA7DB1F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淘宝-想搞设计PPT(倒卖必究)-37">
                <a:extLst>
                  <a:ext uri="{FF2B5EF4-FFF2-40B4-BE49-F238E27FC236}">
                    <a16:creationId xmlns:a16="http://schemas.microsoft.com/office/drawing/2014/main" id="{B8748413-DBA9-50E4-9DF2-76DC46EB3801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38" name="淘宝-想搞设计PPT(倒卖必究)-38">
                <a:extLst>
                  <a:ext uri="{FF2B5EF4-FFF2-40B4-BE49-F238E27FC236}">
                    <a16:creationId xmlns:a16="http://schemas.microsoft.com/office/drawing/2014/main" id="{4A064E3D-7230-C544-6127-6F42B1718C6D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淘宝-想搞设计PPT(倒卖必究)-39">
                <a:extLst>
                  <a:ext uri="{FF2B5EF4-FFF2-40B4-BE49-F238E27FC236}">
                    <a16:creationId xmlns:a16="http://schemas.microsoft.com/office/drawing/2014/main" id="{A3AAF6F4-ED7F-6488-823F-CB39B9BFAC24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0" name="淘宝-想搞设计PPT(倒卖必究)-40">
                <a:extLst>
                  <a:ext uri="{FF2B5EF4-FFF2-40B4-BE49-F238E27FC236}">
                    <a16:creationId xmlns:a16="http://schemas.microsoft.com/office/drawing/2014/main" id="{C396B011-72A8-CCD2-E4C8-4974C48AD1B5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淘宝-想搞设计PPT(倒卖必究)-41">
                <a:extLst>
                  <a:ext uri="{FF2B5EF4-FFF2-40B4-BE49-F238E27FC236}">
                    <a16:creationId xmlns:a16="http://schemas.microsoft.com/office/drawing/2014/main" id="{CA8F8DA5-1744-DADF-ACB9-C71B4C1C7C10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60" name="Picture 59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43" name="淘宝-想搞设计PPT(倒卖必究)-43">
                <a:extLst>
                  <a:ext uri="{FF2B5EF4-FFF2-40B4-BE49-F238E27FC236}">
                    <a16:creationId xmlns:a16="http://schemas.microsoft.com/office/drawing/2014/main" id="{B0B987BD-5DEC-4719-FF7E-CB19285AE971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淘宝-想搞设计PPT(倒卖必究)-28">
              <a:extLst>
                <a:ext uri="{FF2B5EF4-FFF2-40B4-BE49-F238E27FC236}">
                  <a16:creationId xmlns:a16="http://schemas.microsoft.com/office/drawing/2014/main" id="{FA24CECC-A594-6E13-8A1B-CE75FBE17F37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5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667452422bad5167e88f6f1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1533"/>
            <a:ext cx="12192000" cy="7620000"/>
          </a:xfrm>
          <a:prstGeom prst="rect">
            <a:avLst/>
          </a:prstGeom>
        </p:spPr>
      </p:pic>
      <p:sp>
        <p:nvSpPr>
          <p:cNvPr id="12" name="淘宝-想搞设计PPT(倒卖必究)-12">
            <a:extLst>
              <a:ext uri="{FF2B5EF4-FFF2-40B4-BE49-F238E27FC236}">
                <a16:creationId xmlns:a16="http://schemas.microsoft.com/office/drawing/2014/main" id="{F338D2A8-A63A-484B-957B-A629C0146C62}"/>
              </a:ext>
            </a:extLst>
          </p:cNvPr>
          <p:cNvSpPr/>
          <p:nvPr/>
        </p:nvSpPr>
        <p:spPr>
          <a:xfrm>
            <a:off x="171442" y="3090441"/>
            <a:ext cx="7974007" cy="23629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>
              <a:solidFill>
                <a:schemeClr val="bg2">
                  <a:lumMod val="1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淘宝-想搞设计PPT(倒卖必究)-16">
            <a:extLst>
              <a:ext uri="{FF2B5EF4-FFF2-40B4-BE49-F238E27FC236}">
                <a16:creationId xmlns:a16="http://schemas.microsoft.com/office/drawing/2014/main" id="{6C8C67EA-12F0-4977-849A-140FADE7F147}"/>
              </a:ext>
            </a:extLst>
          </p:cNvPr>
          <p:cNvSpPr/>
          <p:nvPr/>
        </p:nvSpPr>
        <p:spPr>
          <a:xfrm>
            <a:off x="171442" y="164531"/>
            <a:ext cx="11790225" cy="65127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38"/>
          </a:p>
        </p:txBody>
      </p:sp>
      <p:sp>
        <p:nvSpPr>
          <p:cNvPr id="2" name="淘宝-想搞设计PPT(倒卖必究)-2">
            <a:extLst>
              <a:ext uri="{FF2B5EF4-FFF2-40B4-BE49-F238E27FC236}">
                <a16:creationId xmlns:a16="http://schemas.microsoft.com/office/drawing/2014/main" id="{B41AF680-822D-7380-3E3C-2D3B73E8B57A}"/>
              </a:ext>
            </a:extLst>
          </p:cNvPr>
          <p:cNvSpPr/>
          <p:nvPr/>
        </p:nvSpPr>
        <p:spPr>
          <a:xfrm>
            <a:off x="855783" y="3355996"/>
            <a:ext cx="2293817" cy="696543"/>
          </a:xfrm>
          <a:prstGeom prst="roundRect">
            <a:avLst>
              <a:gd name="adj" fmla="val 29430"/>
            </a:avLst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985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564594E0-9ABA-4694-A01B-7BE980EA3B9C}"/>
              </a:ext>
            </a:extLst>
          </p:cNvPr>
          <p:cNvSpPr/>
          <p:nvPr/>
        </p:nvSpPr>
        <p:spPr>
          <a:xfrm>
            <a:off x="6420771" y="4345662"/>
            <a:ext cx="1427378" cy="901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256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TWO</a:t>
            </a:r>
            <a:endParaRPr lang="zh-CN" altLang="en-US" sz="5256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5DCFD185-06B0-47F1-AD45-99522B5191A0}"/>
              </a:ext>
            </a:extLst>
          </p:cNvPr>
          <p:cNvSpPr txBox="1"/>
          <p:nvPr/>
        </p:nvSpPr>
        <p:spPr>
          <a:xfrm>
            <a:off x="957249" y="3368696"/>
            <a:ext cx="2069797" cy="65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7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0" name="淘宝-想搞设计PPT(倒卖必究)-10">
            <a:extLst>
              <a:ext uri="{FF2B5EF4-FFF2-40B4-BE49-F238E27FC236}">
                <a16:creationId xmlns:a16="http://schemas.microsoft.com/office/drawing/2014/main" id="{52EA478B-00EE-4B8D-90C6-7361C6875D4A}"/>
              </a:ext>
            </a:extLst>
          </p:cNvPr>
          <p:cNvSpPr/>
          <p:nvPr/>
        </p:nvSpPr>
        <p:spPr>
          <a:xfrm>
            <a:off x="957249" y="4103269"/>
            <a:ext cx="3633623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14" spc="78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INTRODUCTION</a:t>
            </a:r>
          </a:p>
        </p:txBody>
      </p:sp>
      <p:sp>
        <p:nvSpPr>
          <p:cNvPr id="11" name="淘宝-想搞设计PPT(倒卖必究)-11">
            <a:extLst>
              <a:ext uri="{FF2B5EF4-FFF2-40B4-BE49-F238E27FC236}">
                <a16:creationId xmlns:a16="http://schemas.microsoft.com/office/drawing/2014/main" id="{7E1E0713-C27A-4E4E-818E-D7B9C895F200}"/>
              </a:ext>
            </a:extLst>
          </p:cNvPr>
          <p:cNvSpPr txBox="1"/>
          <p:nvPr/>
        </p:nvSpPr>
        <p:spPr>
          <a:xfrm>
            <a:off x="957249" y="4426773"/>
            <a:ext cx="4483255" cy="82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1" spc="198" dirty="0">
                <a:solidFill/>
                <a:latin typeface="Montserrat Light" charset="0"/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</a:t>
            </a:r>
          </a:p>
        </p:txBody>
      </p:sp>
      <p:pic>
        <p:nvPicPr>
          <p:cNvPr id="23" name="Picture 22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0" y="421598"/>
            <a:ext cx="3378704" cy="7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淘宝-想搞设计PPT(倒卖必究)-17">
            <a:extLst>
              <a:ext uri="{FF2B5EF4-FFF2-40B4-BE49-F238E27FC236}">
                <a16:creationId xmlns:a16="http://schemas.microsoft.com/office/drawing/2014/main" id="{912FC012-3FBA-48F1-8995-5E6C7F01D54B}"/>
              </a:ext>
            </a:extLst>
          </p:cNvPr>
          <p:cNvSpPr>
            <a:spLocks/>
          </p:cNvSpPr>
          <p:nvPr/>
        </p:nvSpPr>
        <p:spPr bwMode="auto">
          <a:xfrm>
            <a:off x="4197350" y="1819275"/>
            <a:ext cx="4092575" cy="4087813"/>
          </a:xfrm>
          <a:custGeom>
            <a:avLst/>
            <a:gdLst>
              <a:gd name="T0" fmla="*/ 428 w 1089"/>
              <a:gd name="T1" fmla="*/ 503 h 1087"/>
              <a:gd name="T2" fmla="*/ 464 w 1089"/>
              <a:gd name="T3" fmla="*/ 156 h 1087"/>
              <a:gd name="T4" fmla="*/ 481 w 1089"/>
              <a:gd name="T5" fmla="*/ 113 h 1087"/>
              <a:gd name="T6" fmla="*/ 547 w 1089"/>
              <a:gd name="T7" fmla="*/ 75 h 1087"/>
              <a:gd name="T8" fmla="*/ 610 w 1089"/>
              <a:gd name="T9" fmla="*/ 112 h 1087"/>
              <a:gd name="T10" fmla="*/ 605 w 1089"/>
              <a:gd name="T11" fmla="*/ 188 h 1087"/>
              <a:gd name="T12" fmla="*/ 772 w 1089"/>
              <a:gd name="T13" fmla="*/ 536 h 1087"/>
              <a:gd name="T14" fmla="*/ 933 w 1089"/>
              <a:gd name="T15" fmla="*/ 463 h 1087"/>
              <a:gd name="T16" fmla="*/ 976 w 1089"/>
              <a:gd name="T17" fmla="*/ 480 h 1087"/>
              <a:gd name="T18" fmla="*/ 1014 w 1089"/>
              <a:gd name="T19" fmla="*/ 555 h 1087"/>
              <a:gd name="T20" fmla="*/ 977 w 1089"/>
              <a:gd name="T21" fmla="*/ 609 h 1087"/>
              <a:gd name="T22" fmla="*/ 902 w 1089"/>
              <a:gd name="T23" fmla="*/ 604 h 1087"/>
              <a:gd name="T24" fmla="*/ 662 w 1089"/>
              <a:gd name="T25" fmla="*/ 584 h 1087"/>
              <a:gd name="T26" fmla="*/ 626 w 1089"/>
              <a:gd name="T27" fmla="*/ 932 h 1087"/>
              <a:gd name="T28" fmla="*/ 609 w 1089"/>
              <a:gd name="T29" fmla="*/ 975 h 1087"/>
              <a:gd name="T30" fmla="*/ 542 w 1089"/>
              <a:gd name="T31" fmla="*/ 1013 h 1087"/>
              <a:gd name="T32" fmla="*/ 480 w 1089"/>
              <a:gd name="T33" fmla="*/ 976 h 1087"/>
              <a:gd name="T34" fmla="*/ 485 w 1089"/>
              <a:gd name="T35" fmla="*/ 900 h 1087"/>
              <a:gd name="T36" fmla="*/ 318 w 1089"/>
              <a:gd name="T37" fmla="*/ 551 h 1087"/>
              <a:gd name="T38" fmla="*/ 156 w 1089"/>
              <a:gd name="T39" fmla="*/ 625 h 1087"/>
              <a:gd name="T40" fmla="*/ 113 w 1089"/>
              <a:gd name="T41" fmla="*/ 608 h 1087"/>
              <a:gd name="T42" fmla="*/ 76 w 1089"/>
              <a:gd name="T43" fmla="*/ 533 h 1087"/>
              <a:gd name="T44" fmla="*/ 112 w 1089"/>
              <a:gd name="T45" fmla="*/ 479 h 1087"/>
              <a:gd name="T46" fmla="*/ 188 w 1089"/>
              <a:gd name="T47" fmla="*/ 484 h 1087"/>
              <a:gd name="T48" fmla="*/ 546 w 1089"/>
              <a:gd name="T49" fmla="*/ 0 h 1087"/>
              <a:gd name="T50" fmla="*/ 418 w 1089"/>
              <a:gd name="T51" fmla="*/ 74 h 1087"/>
              <a:gd name="T52" fmla="*/ 388 w 1089"/>
              <a:gd name="T53" fmla="*/ 113 h 1087"/>
              <a:gd name="T54" fmla="*/ 224 w 1089"/>
              <a:gd name="T55" fmla="*/ 127 h 1087"/>
              <a:gd name="T56" fmla="*/ 77 w 1089"/>
              <a:gd name="T57" fmla="*/ 413 h 1087"/>
              <a:gd name="T58" fmla="*/ 0 w 1089"/>
              <a:gd name="T59" fmla="*/ 543 h 1087"/>
              <a:gd name="T60" fmla="*/ 91 w 1089"/>
              <a:gd name="T61" fmla="*/ 681 h 1087"/>
              <a:gd name="T62" fmla="*/ 127 w 1089"/>
              <a:gd name="T63" fmla="*/ 864 h 1087"/>
              <a:gd name="T64" fmla="*/ 347 w 1089"/>
              <a:gd name="T65" fmla="*/ 978 h 1087"/>
              <a:gd name="T66" fmla="*/ 414 w 1089"/>
              <a:gd name="T67" fmla="*/ 1011 h 1087"/>
              <a:gd name="T68" fmla="*/ 544 w 1089"/>
              <a:gd name="T69" fmla="*/ 1087 h 1087"/>
              <a:gd name="T70" fmla="*/ 672 w 1089"/>
              <a:gd name="T71" fmla="*/ 1013 h 1087"/>
              <a:gd name="T72" fmla="*/ 702 w 1089"/>
              <a:gd name="T73" fmla="*/ 975 h 1087"/>
              <a:gd name="T74" fmla="*/ 866 w 1089"/>
              <a:gd name="T75" fmla="*/ 961 h 1087"/>
              <a:gd name="T76" fmla="*/ 1013 w 1089"/>
              <a:gd name="T77" fmla="*/ 674 h 1087"/>
              <a:gd name="T78" fmla="*/ 1089 w 1089"/>
              <a:gd name="T79" fmla="*/ 545 h 1087"/>
              <a:gd name="T80" fmla="*/ 999 w 1089"/>
              <a:gd name="T81" fmla="*/ 407 h 1087"/>
              <a:gd name="T82" fmla="*/ 962 w 1089"/>
              <a:gd name="T83" fmla="*/ 224 h 1087"/>
              <a:gd name="T84" fmla="*/ 743 w 1089"/>
              <a:gd name="T85" fmla="*/ 110 h 1087"/>
              <a:gd name="T86" fmla="*/ 676 w 1089"/>
              <a:gd name="T87" fmla="*/ 76 h 1087"/>
              <a:gd name="T88" fmla="*/ 546 w 1089"/>
              <a:gd name="T8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89" h="1087">
                <a:moveTo>
                  <a:pt x="323" y="531"/>
                </a:moveTo>
                <a:cubicBezTo>
                  <a:pt x="358" y="531"/>
                  <a:pt x="394" y="522"/>
                  <a:pt x="428" y="503"/>
                </a:cubicBezTo>
                <a:cubicBezTo>
                  <a:pt x="532" y="445"/>
                  <a:pt x="568" y="312"/>
                  <a:pt x="507" y="209"/>
                </a:cubicBezTo>
                <a:cubicBezTo>
                  <a:pt x="496" y="188"/>
                  <a:pt x="481" y="171"/>
                  <a:pt x="464" y="156"/>
                </a:cubicBezTo>
                <a:cubicBezTo>
                  <a:pt x="465" y="146"/>
                  <a:pt x="468" y="136"/>
                  <a:pt x="473" y="127"/>
                </a:cubicBezTo>
                <a:cubicBezTo>
                  <a:pt x="481" y="113"/>
                  <a:pt x="481" y="113"/>
                  <a:pt x="481" y="113"/>
                </a:cubicBezTo>
                <a:cubicBezTo>
                  <a:pt x="495" y="90"/>
                  <a:pt x="519" y="75"/>
                  <a:pt x="546" y="75"/>
                </a:cubicBezTo>
                <a:cubicBezTo>
                  <a:pt x="546" y="75"/>
                  <a:pt x="547" y="75"/>
                  <a:pt x="547" y="75"/>
                </a:cubicBezTo>
                <a:cubicBezTo>
                  <a:pt x="550" y="75"/>
                  <a:pt x="553" y="75"/>
                  <a:pt x="556" y="75"/>
                </a:cubicBezTo>
                <a:cubicBezTo>
                  <a:pt x="579" y="78"/>
                  <a:pt x="598" y="91"/>
                  <a:pt x="610" y="112"/>
                </a:cubicBezTo>
                <a:cubicBezTo>
                  <a:pt x="610" y="112"/>
                  <a:pt x="610" y="112"/>
                  <a:pt x="610" y="112"/>
                </a:cubicBezTo>
                <a:cubicBezTo>
                  <a:pt x="624" y="136"/>
                  <a:pt x="622" y="166"/>
                  <a:pt x="605" y="188"/>
                </a:cubicBezTo>
                <a:cubicBezTo>
                  <a:pt x="552" y="254"/>
                  <a:pt x="541" y="349"/>
                  <a:pt x="585" y="427"/>
                </a:cubicBezTo>
                <a:cubicBezTo>
                  <a:pt x="625" y="497"/>
                  <a:pt x="697" y="536"/>
                  <a:pt x="772" y="536"/>
                </a:cubicBezTo>
                <a:cubicBezTo>
                  <a:pt x="809" y="536"/>
                  <a:pt x="846" y="527"/>
                  <a:pt x="880" y="507"/>
                </a:cubicBezTo>
                <a:cubicBezTo>
                  <a:pt x="901" y="495"/>
                  <a:pt x="919" y="480"/>
                  <a:pt x="933" y="463"/>
                </a:cubicBezTo>
                <a:cubicBezTo>
                  <a:pt x="943" y="464"/>
                  <a:pt x="953" y="467"/>
                  <a:pt x="962" y="472"/>
                </a:cubicBezTo>
                <a:cubicBezTo>
                  <a:pt x="976" y="480"/>
                  <a:pt x="976" y="480"/>
                  <a:pt x="976" y="480"/>
                </a:cubicBezTo>
                <a:cubicBezTo>
                  <a:pt x="1000" y="494"/>
                  <a:pt x="1015" y="519"/>
                  <a:pt x="1015" y="546"/>
                </a:cubicBezTo>
                <a:cubicBezTo>
                  <a:pt x="1015" y="549"/>
                  <a:pt x="1015" y="552"/>
                  <a:pt x="1014" y="555"/>
                </a:cubicBezTo>
                <a:cubicBezTo>
                  <a:pt x="1011" y="578"/>
                  <a:pt x="998" y="597"/>
                  <a:pt x="978" y="609"/>
                </a:cubicBezTo>
                <a:cubicBezTo>
                  <a:pt x="977" y="609"/>
                  <a:pt x="977" y="609"/>
                  <a:pt x="977" y="609"/>
                </a:cubicBezTo>
                <a:cubicBezTo>
                  <a:pt x="967" y="615"/>
                  <a:pt x="955" y="618"/>
                  <a:pt x="943" y="618"/>
                </a:cubicBezTo>
                <a:cubicBezTo>
                  <a:pt x="928" y="618"/>
                  <a:pt x="914" y="613"/>
                  <a:pt x="902" y="604"/>
                </a:cubicBezTo>
                <a:cubicBezTo>
                  <a:pt x="863" y="573"/>
                  <a:pt x="816" y="557"/>
                  <a:pt x="767" y="557"/>
                </a:cubicBezTo>
                <a:cubicBezTo>
                  <a:pt x="731" y="557"/>
                  <a:pt x="695" y="565"/>
                  <a:pt x="662" y="584"/>
                </a:cubicBezTo>
                <a:cubicBezTo>
                  <a:pt x="558" y="643"/>
                  <a:pt x="522" y="776"/>
                  <a:pt x="582" y="879"/>
                </a:cubicBezTo>
                <a:cubicBezTo>
                  <a:pt x="594" y="899"/>
                  <a:pt x="609" y="917"/>
                  <a:pt x="626" y="932"/>
                </a:cubicBezTo>
                <a:cubicBezTo>
                  <a:pt x="625" y="942"/>
                  <a:pt x="622" y="951"/>
                  <a:pt x="617" y="960"/>
                </a:cubicBezTo>
                <a:cubicBezTo>
                  <a:pt x="609" y="975"/>
                  <a:pt x="609" y="975"/>
                  <a:pt x="609" y="975"/>
                </a:cubicBezTo>
                <a:cubicBezTo>
                  <a:pt x="595" y="998"/>
                  <a:pt x="571" y="1013"/>
                  <a:pt x="544" y="1013"/>
                </a:cubicBezTo>
                <a:cubicBezTo>
                  <a:pt x="543" y="1013"/>
                  <a:pt x="543" y="1013"/>
                  <a:pt x="542" y="1013"/>
                </a:cubicBezTo>
                <a:cubicBezTo>
                  <a:pt x="539" y="1013"/>
                  <a:pt x="537" y="1013"/>
                  <a:pt x="534" y="1012"/>
                </a:cubicBezTo>
                <a:cubicBezTo>
                  <a:pt x="511" y="1009"/>
                  <a:pt x="492" y="996"/>
                  <a:pt x="480" y="976"/>
                </a:cubicBezTo>
                <a:cubicBezTo>
                  <a:pt x="480" y="976"/>
                  <a:pt x="480" y="976"/>
                  <a:pt x="480" y="976"/>
                </a:cubicBezTo>
                <a:cubicBezTo>
                  <a:pt x="466" y="952"/>
                  <a:pt x="467" y="921"/>
                  <a:pt x="485" y="900"/>
                </a:cubicBezTo>
                <a:cubicBezTo>
                  <a:pt x="538" y="833"/>
                  <a:pt x="549" y="739"/>
                  <a:pt x="504" y="660"/>
                </a:cubicBezTo>
                <a:cubicBezTo>
                  <a:pt x="465" y="590"/>
                  <a:pt x="392" y="551"/>
                  <a:pt x="318" y="551"/>
                </a:cubicBezTo>
                <a:cubicBezTo>
                  <a:pt x="281" y="551"/>
                  <a:pt x="244" y="561"/>
                  <a:pt x="210" y="581"/>
                </a:cubicBezTo>
                <a:cubicBezTo>
                  <a:pt x="189" y="593"/>
                  <a:pt x="171" y="608"/>
                  <a:pt x="156" y="625"/>
                </a:cubicBezTo>
                <a:cubicBezTo>
                  <a:pt x="146" y="624"/>
                  <a:pt x="136" y="621"/>
                  <a:pt x="128" y="616"/>
                </a:cubicBezTo>
                <a:cubicBezTo>
                  <a:pt x="113" y="608"/>
                  <a:pt x="113" y="608"/>
                  <a:pt x="113" y="608"/>
                </a:cubicBezTo>
                <a:cubicBezTo>
                  <a:pt x="90" y="594"/>
                  <a:pt x="74" y="569"/>
                  <a:pt x="75" y="541"/>
                </a:cubicBezTo>
                <a:cubicBezTo>
                  <a:pt x="75" y="538"/>
                  <a:pt x="75" y="536"/>
                  <a:pt x="76" y="533"/>
                </a:cubicBezTo>
                <a:cubicBezTo>
                  <a:pt x="79" y="510"/>
                  <a:pt x="92" y="491"/>
                  <a:pt x="112" y="479"/>
                </a:cubicBezTo>
                <a:cubicBezTo>
                  <a:pt x="112" y="479"/>
                  <a:pt x="112" y="479"/>
                  <a:pt x="112" y="479"/>
                </a:cubicBezTo>
                <a:cubicBezTo>
                  <a:pt x="123" y="472"/>
                  <a:pt x="135" y="469"/>
                  <a:pt x="147" y="469"/>
                </a:cubicBezTo>
                <a:cubicBezTo>
                  <a:pt x="161" y="469"/>
                  <a:pt x="176" y="474"/>
                  <a:pt x="188" y="484"/>
                </a:cubicBezTo>
                <a:cubicBezTo>
                  <a:pt x="226" y="515"/>
                  <a:pt x="274" y="531"/>
                  <a:pt x="323" y="531"/>
                </a:cubicBezTo>
                <a:moveTo>
                  <a:pt x="546" y="0"/>
                </a:moveTo>
                <a:cubicBezTo>
                  <a:pt x="546" y="0"/>
                  <a:pt x="546" y="0"/>
                  <a:pt x="546" y="0"/>
                </a:cubicBezTo>
                <a:cubicBezTo>
                  <a:pt x="492" y="0"/>
                  <a:pt x="444" y="28"/>
                  <a:pt x="418" y="74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403" y="100"/>
                  <a:pt x="396" y="107"/>
                  <a:pt x="388" y="113"/>
                </a:cubicBezTo>
                <a:cubicBezTo>
                  <a:pt x="366" y="106"/>
                  <a:pt x="344" y="103"/>
                  <a:pt x="322" y="103"/>
                </a:cubicBezTo>
                <a:cubicBezTo>
                  <a:pt x="288" y="103"/>
                  <a:pt x="255" y="110"/>
                  <a:pt x="224" y="127"/>
                </a:cubicBezTo>
                <a:cubicBezTo>
                  <a:pt x="141" y="170"/>
                  <a:pt x="98" y="259"/>
                  <a:pt x="110" y="346"/>
                </a:cubicBezTo>
                <a:cubicBezTo>
                  <a:pt x="114" y="373"/>
                  <a:pt x="100" y="400"/>
                  <a:pt x="77" y="413"/>
                </a:cubicBezTo>
                <a:cubicBezTo>
                  <a:pt x="35" y="437"/>
                  <a:pt x="7" y="480"/>
                  <a:pt x="1" y="527"/>
                </a:cubicBezTo>
                <a:cubicBezTo>
                  <a:pt x="1" y="532"/>
                  <a:pt x="0" y="538"/>
                  <a:pt x="0" y="543"/>
                </a:cubicBezTo>
                <a:cubicBezTo>
                  <a:pt x="1" y="597"/>
                  <a:pt x="28" y="644"/>
                  <a:pt x="75" y="671"/>
                </a:cubicBezTo>
                <a:cubicBezTo>
                  <a:pt x="91" y="681"/>
                  <a:pt x="91" y="681"/>
                  <a:pt x="91" y="681"/>
                </a:cubicBezTo>
                <a:cubicBezTo>
                  <a:pt x="100" y="686"/>
                  <a:pt x="108" y="693"/>
                  <a:pt x="114" y="702"/>
                </a:cubicBezTo>
                <a:cubicBezTo>
                  <a:pt x="97" y="754"/>
                  <a:pt x="101" y="812"/>
                  <a:pt x="127" y="864"/>
                </a:cubicBezTo>
                <a:cubicBezTo>
                  <a:pt x="166" y="938"/>
                  <a:pt x="241" y="980"/>
                  <a:pt x="318" y="980"/>
                </a:cubicBezTo>
                <a:cubicBezTo>
                  <a:pt x="328" y="980"/>
                  <a:pt x="337" y="979"/>
                  <a:pt x="347" y="978"/>
                </a:cubicBezTo>
                <a:cubicBezTo>
                  <a:pt x="350" y="977"/>
                  <a:pt x="353" y="977"/>
                  <a:pt x="356" y="977"/>
                </a:cubicBezTo>
                <a:cubicBezTo>
                  <a:pt x="380" y="977"/>
                  <a:pt x="402" y="990"/>
                  <a:pt x="414" y="1011"/>
                </a:cubicBezTo>
                <a:cubicBezTo>
                  <a:pt x="438" y="1053"/>
                  <a:pt x="480" y="1081"/>
                  <a:pt x="528" y="1086"/>
                </a:cubicBezTo>
                <a:cubicBezTo>
                  <a:pt x="533" y="1087"/>
                  <a:pt x="538" y="1087"/>
                  <a:pt x="544" y="1087"/>
                </a:cubicBezTo>
                <a:cubicBezTo>
                  <a:pt x="544" y="1087"/>
                  <a:pt x="544" y="1087"/>
                  <a:pt x="544" y="1087"/>
                </a:cubicBezTo>
                <a:cubicBezTo>
                  <a:pt x="598" y="1087"/>
                  <a:pt x="645" y="1060"/>
                  <a:pt x="672" y="1013"/>
                </a:cubicBezTo>
                <a:cubicBezTo>
                  <a:pt x="682" y="997"/>
                  <a:pt x="682" y="997"/>
                  <a:pt x="682" y="997"/>
                </a:cubicBezTo>
                <a:cubicBezTo>
                  <a:pt x="687" y="988"/>
                  <a:pt x="694" y="980"/>
                  <a:pt x="702" y="975"/>
                </a:cubicBezTo>
                <a:cubicBezTo>
                  <a:pt x="723" y="981"/>
                  <a:pt x="746" y="985"/>
                  <a:pt x="768" y="985"/>
                </a:cubicBezTo>
                <a:cubicBezTo>
                  <a:pt x="801" y="985"/>
                  <a:pt x="835" y="977"/>
                  <a:pt x="866" y="961"/>
                </a:cubicBezTo>
                <a:cubicBezTo>
                  <a:pt x="949" y="918"/>
                  <a:pt x="992" y="829"/>
                  <a:pt x="980" y="742"/>
                </a:cubicBezTo>
                <a:cubicBezTo>
                  <a:pt x="976" y="715"/>
                  <a:pt x="989" y="688"/>
                  <a:pt x="1013" y="674"/>
                </a:cubicBezTo>
                <a:cubicBezTo>
                  <a:pt x="1055" y="650"/>
                  <a:pt x="1083" y="608"/>
                  <a:pt x="1088" y="561"/>
                </a:cubicBezTo>
                <a:cubicBezTo>
                  <a:pt x="1089" y="556"/>
                  <a:pt x="1089" y="550"/>
                  <a:pt x="1089" y="545"/>
                </a:cubicBezTo>
                <a:cubicBezTo>
                  <a:pt x="1089" y="491"/>
                  <a:pt x="1062" y="443"/>
                  <a:pt x="1015" y="416"/>
                </a:cubicBezTo>
                <a:cubicBezTo>
                  <a:pt x="999" y="407"/>
                  <a:pt x="999" y="407"/>
                  <a:pt x="999" y="407"/>
                </a:cubicBezTo>
                <a:cubicBezTo>
                  <a:pt x="989" y="402"/>
                  <a:pt x="982" y="394"/>
                  <a:pt x="976" y="386"/>
                </a:cubicBezTo>
                <a:cubicBezTo>
                  <a:pt x="993" y="334"/>
                  <a:pt x="989" y="275"/>
                  <a:pt x="962" y="224"/>
                </a:cubicBezTo>
                <a:cubicBezTo>
                  <a:pt x="924" y="150"/>
                  <a:pt x="849" y="108"/>
                  <a:pt x="772" y="108"/>
                </a:cubicBezTo>
                <a:cubicBezTo>
                  <a:pt x="762" y="108"/>
                  <a:pt x="753" y="109"/>
                  <a:pt x="743" y="110"/>
                </a:cubicBezTo>
                <a:cubicBezTo>
                  <a:pt x="740" y="110"/>
                  <a:pt x="737" y="110"/>
                  <a:pt x="734" y="110"/>
                </a:cubicBezTo>
                <a:cubicBezTo>
                  <a:pt x="710" y="110"/>
                  <a:pt x="688" y="98"/>
                  <a:pt x="676" y="76"/>
                </a:cubicBezTo>
                <a:cubicBezTo>
                  <a:pt x="651" y="35"/>
                  <a:pt x="609" y="7"/>
                  <a:pt x="562" y="1"/>
                </a:cubicBezTo>
                <a:cubicBezTo>
                  <a:pt x="557" y="1"/>
                  <a:pt x="551" y="0"/>
                  <a:pt x="546" y="0"/>
                </a:cubicBezTo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淘宝-想搞设计PPT(倒卖必究)-18">
            <a:extLst>
              <a:ext uri="{FF2B5EF4-FFF2-40B4-BE49-F238E27FC236}">
                <a16:creationId xmlns:a16="http://schemas.microsoft.com/office/drawing/2014/main" id="{91AD3657-9865-4BA0-9745-7DB785866905}"/>
              </a:ext>
            </a:extLst>
          </p:cNvPr>
          <p:cNvSpPr>
            <a:spLocks/>
          </p:cNvSpPr>
          <p:nvPr/>
        </p:nvSpPr>
        <p:spPr bwMode="auto">
          <a:xfrm>
            <a:off x="4343400" y="3590925"/>
            <a:ext cx="1781175" cy="2127250"/>
          </a:xfrm>
          <a:custGeom>
            <a:avLst/>
            <a:gdLst>
              <a:gd name="T0" fmla="*/ 405 w 474"/>
              <a:gd name="T1" fmla="*/ 456 h 566"/>
              <a:gd name="T2" fmla="*/ 405 w 474"/>
              <a:gd name="T3" fmla="*/ 455 h 566"/>
              <a:gd name="T4" fmla="*/ 410 w 474"/>
              <a:gd name="T5" fmla="*/ 379 h 566"/>
              <a:gd name="T6" fmla="*/ 430 w 474"/>
              <a:gd name="T7" fmla="*/ 140 h 566"/>
              <a:gd name="T8" fmla="*/ 135 w 474"/>
              <a:gd name="T9" fmla="*/ 60 h 566"/>
              <a:gd name="T10" fmla="*/ 53 w 474"/>
              <a:gd name="T11" fmla="*/ 344 h 566"/>
              <a:gd name="T12" fmla="*/ 272 w 474"/>
              <a:gd name="T13" fmla="*/ 458 h 566"/>
              <a:gd name="T14" fmla="*/ 339 w 474"/>
              <a:gd name="T15" fmla="*/ 491 h 566"/>
              <a:gd name="T16" fmla="*/ 453 w 474"/>
              <a:gd name="T17" fmla="*/ 566 h 566"/>
              <a:gd name="T18" fmla="*/ 459 w 474"/>
              <a:gd name="T19" fmla="*/ 492 h 566"/>
              <a:gd name="T20" fmla="*/ 405 w 474"/>
              <a:gd name="T21" fmla="*/ 45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4" h="566">
                <a:moveTo>
                  <a:pt x="405" y="456"/>
                </a:moveTo>
                <a:cubicBezTo>
                  <a:pt x="405" y="455"/>
                  <a:pt x="405" y="455"/>
                  <a:pt x="405" y="455"/>
                </a:cubicBezTo>
                <a:cubicBezTo>
                  <a:pt x="391" y="431"/>
                  <a:pt x="393" y="401"/>
                  <a:pt x="410" y="379"/>
                </a:cubicBezTo>
                <a:cubicBezTo>
                  <a:pt x="463" y="313"/>
                  <a:pt x="474" y="219"/>
                  <a:pt x="430" y="140"/>
                </a:cubicBezTo>
                <a:cubicBezTo>
                  <a:pt x="371" y="36"/>
                  <a:pt x="238" y="0"/>
                  <a:pt x="135" y="60"/>
                </a:cubicBezTo>
                <a:cubicBezTo>
                  <a:pt x="37" y="118"/>
                  <a:pt x="0" y="243"/>
                  <a:pt x="53" y="344"/>
                </a:cubicBezTo>
                <a:cubicBezTo>
                  <a:pt x="96" y="427"/>
                  <a:pt x="185" y="469"/>
                  <a:pt x="272" y="458"/>
                </a:cubicBezTo>
                <a:cubicBezTo>
                  <a:pt x="299" y="454"/>
                  <a:pt x="326" y="467"/>
                  <a:pt x="339" y="491"/>
                </a:cubicBezTo>
                <a:cubicBezTo>
                  <a:pt x="364" y="533"/>
                  <a:pt x="406" y="561"/>
                  <a:pt x="453" y="566"/>
                </a:cubicBezTo>
                <a:cubicBezTo>
                  <a:pt x="459" y="492"/>
                  <a:pt x="459" y="492"/>
                  <a:pt x="459" y="492"/>
                </a:cubicBezTo>
                <a:cubicBezTo>
                  <a:pt x="436" y="489"/>
                  <a:pt x="417" y="476"/>
                  <a:pt x="405" y="456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1847C7AB-B2A9-4EA6-BA2D-685D660F9B98}"/>
              </a:ext>
            </a:extLst>
          </p:cNvPr>
          <p:cNvSpPr>
            <a:spLocks/>
          </p:cNvSpPr>
          <p:nvPr/>
        </p:nvSpPr>
        <p:spPr bwMode="auto">
          <a:xfrm>
            <a:off x="4065588" y="2019171"/>
            <a:ext cx="2014079" cy="3221255"/>
          </a:xfrm>
          <a:custGeom>
            <a:avLst/>
            <a:gdLst>
              <a:gd name="connsiteX0" fmla="*/ 1133805 w 2014079"/>
              <a:gd name="connsiteY0" fmla="*/ 3228 h 3221255"/>
              <a:gd name="connsiteX1" fmla="*/ 1904922 w 2014079"/>
              <a:gd name="connsiteY1" fmla="*/ 397921 h 3221255"/>
              <a:gd name="connsiteX2" fmla="*/ 1604250 w 2014079"/>
              <a:gd name="connsiteY2" fmla="*/ 1507812 h 3221255"/>
              <a:gd name="connsiteX3" fmla="*/ 702236 w 2014079"/>
              <a:gd name="connsiteY3" fmla="*/ 1436327 h 3221255"/>
              <a:gd name="connsiteX4" fmla="*/ 420357 w 2014079"/>
              <a:gd name="connsiteY4" fmla="*/ 1413753 h 3221255"/>
              <a:gd name="connsiteX5" fmla="*/ 416598 w 2014079"/>
              <a:gd name="connsiteY5" fmla="*/ 1417516 h 3221255"/>
              <a:gd name="connsiteX6" fmla="*/ 296623 w 2014079"/>
              <a:gd name="connsiteY6" fmla="*/ 1556664 h 3221255"/>
              <a:gd name="connsiteX7" fmla="*/ 281406 w 2014079"/>
              <a:gd name="connsiteY7" fmla="*/ 1616487 h 3221255"/>
              <a:gd name="connsiteX8" fmla="*/ 281944 w 2014079"/>
              <a:gd name="connsiteY8" fmla="*/ 1616531 h 3221255"/>
              <a:gd name="connsiteX9" fmla="*/ 278185 w 2014079"/>
              <a:gd name="connsiteY9" fmla="*/ 1650358 h 3221255"/>
              <a:gd name="connsiteX10" fmla="*/ 424795 w 2014079"/>
              <a:gd name="connsiteY10" fmla="*/ 1898425 h 3221255"/>
              <a:gd name="connsiteX11" fmla="*/ 477425 w 2014079"/>
              <a:gd name="connsiteY11" fmla="*/ 1932252 h 3221255"/>
              <a:gd name="connsiteX12" fmla="*/ 755609 w 2014079"/>
              <a:gd name="connsiteY12" fmla="*/ 1917218 h 3221255"/>
              <a:gd name="connsiteX13" fmla="*/ 1571366 w 2014079"/>
              <a:gd name="connsiteY13" fmla="*/ 1879632 h 3221255"/>
              <a:gd name="connsiteX14" fmla="*/ 1789402 w 2014079"/>
              <a:gd name="connsiteY14" fmla="*/ 2905727 h 3221255"/>
              <a:gd name="connsiteX15" fmla="*/ 830794 w 2014079"/>
              <a:gd name="connsiteY15" fmla="*/ 3127483 h 3221255"/>
              <a:gd name="connsiteX16" fmla="*/ 466147 w 2014079"/>
              <a:gd name="connsiteY16" fmla="*/ 2420869 h 3221255"/>
              <a:gd name="connsiteX17" fmla="*/ 338332 w 2014079"/>
              <a:gd name="connsiteY17" fmla="*/ 2176560 h 3221255"/>
              <a:gd name="connsiteX18" fmla="*/ 278185 w 2014079"/>
              <a:gd name="connsiteY18" fmla="*/ 2138975 h 3221255"/>
              <a:gd name="connsiteX19" fmla="*/ 0 w 2014079"/>
              <a:gd name="connsiteY19" fmla="*/ 1657875 h 3221255"/>
              <a:gd name="connsiteX20" fmla="*/ 3735 w 2014079"/>
              <a:gd name="connsiteY20" fmla="*/ 1594391 h 3221255"/>
              <a:gd name="connsiteX21" fmla="*/ 3175 w 2014079"/>
              <a:gd name="connsiteY21" fmla="*/ 1594346 h 3221255"/>
              <a:gd name="connsiteX22" fmla="*/ 285055 w 2014079"/>
              <a:gd name="connsiteY22" fmla="*/ 1169201 h 3221255"/>
              <a:gd name="connsiteX23" fmla="*/ 409082 w 2014079"/>
              <a:gd name="connsiteY23" fmla="*/ 913362 h 3221255"/>
              <a:gd name="connsiteX24" fmla="*/ 837538 w 2014079"/>
              <a:gd name="connsiteY24" fmla="*/ 89409 h 3221255"/>
              <a:gd name="connsiteX25" fmla="*/ 1133805 w 2014079"/>
              <a:gd name="connsiteY25" fmla="*/ 3228 h 32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079" h="3221255">
                <a:moveTo>
                  <a:pt x="1133805" y="3228"/>
                </a:moveTo>
                <a:cubicBezTo>
                  <a:pt x="1436297" y="-23932"/>
                  <a:pt x="1741432" y="121389"/>
                  <a:pt x="1904922" y="397921"/>
                </a:cubicBezTo>
                <a:cubicBezTo>
                  <a:pt x="2130425" y="789204"/>
                  <a:pt x="1995123" y="1285834"/>
                  <a:pt x="1604250" y="1507812"/>
                </a:cubicBezTo>
                <a:cubicBezTo>
                  <a:pt x="1307337" y="1673355"/>
                  <a:pt x="954048" y="1635732"/>
                  <a:pt x="702236" y="1436327"/>
                </a:cubicBezTo>
                <a:cubicBezTo>
                  <a:pt x="623310" y="1368605"/>
                  <a:pt x="510558" y="1361080"/>
                  <a:pt x="420357" y="1413753"/>
                </a:cubicBezTo>
                <a:cubicBezTo>
                  <a:pt x="420357" y="1413753"/>
                  <a:pt x="420357" y="1413753"/>
                  <a:pt x="416598" y="1417516"/>
                </a:cubicBezTo>
                <a:cubicBezTo>
                  <a:pt x="360223" y="1448555"/>
                  <a:pt x="318645" y="1498641"/>
                  <a:pt x="296623" y="1556664"/>
                </a:cubicBezTo>
                <a:lnTo>
                  <a:pt x="281406" y="1616487"/>
                </a:lnTo>
                <a:lnTo>
                  <a:pt x="281944" y="1616531"/>
                </a:lnTo>
                <a:cubicBezTo>
                  <a:pt x="278185" y="1627806"/>
                  <a:pt x="278185" y="1639082"/>
                  <a:pt x="278185" y="1650358"/>
                </a:cubicBezTo>
                <a:cubicBezTo>
                  <a:pt x="278185" y="1751840"/>
                  <a:pt x="334573" y="1849563"/>
                  <a:pt x="424795" y="1898425"/>
                </a:cubicBezTo>
                <a:cubicBezTo>
                  <a:pt x="424795" y="1898425"/>
                  <a:pt x="424795" y="1898425"/>
                  <a:pt x="477425" y="1932252"/>
                </a:cubicBezTo>
                <a:cubicBezTo>
                  <a:pt x="563887" y="1981114"/>
                  <a:pt x="672905" y="1977355"/>
                  <a:pt x="755609" y="1917218"/>
                </a:cubicBezTo>
                <a:cubicBezTo>
                  <a:pt x="984923" y="1744323"/>
                  <a:pt x="1308218" y="1718013"/>
                  <a:pt x="1571366" y="1879632"/>
                </a:cubicBezTo>
                <a:cubicBezTo>
                  <a:pt x="1920976" y="2097630"/>
                  <a:pt x="2022475" y="2563695"/>
                  <a:pt x="1789402" y="2905727"/>
                </a:cubicBezTo>
                <a:cubicBezTo>
                  <a:pt x="1575125" y="3217689"/>
                  <a:pt x="1157848" y="3311654"/>
                  <a:pt x="830794" y="3127483"/>
                </a:cubicBezTo>
                <a:cubicBezTo>
                  <a:pt x="571406" y="2980898"/>
                  <a:pt x="436073" y="2699004"/>
                  <a:pt x="466147" y="2420869"/>
                </a:cubicBezTo>
                <a:cubicBezTo>
                  <a:pt x="477425" y="2319387"/>
                  <a:pt x="424795" y="2225422"/>
                  <a:pt x="338332" y="2176560"/>
                </a:cubicBezTo>
                <a:cubicBezTo>
                  <a:pt x="338332" y="2176560"/>
                  <a:pt x="338332" y="2176560"/>
                  <a:pt x="278185" y="2138975"/>
                </a:cubicBezTo>
                <a:cubicBezTo>
                  <a:pt x="101500" y="2037493"/>
                  <a:pt x="0" y="1857080"/>
                  <a:pt x="0" y="1657875"/>
                </a:cubicBezTo>
                <a:lnTo>
                  <a:pt x="3735" y="1594391"/>
                </a:lnTo>
                <a:lnTo>
                  <a:pt x="3175" y="1594346"/>
                </a:lnTo>
                <a:cubicBezTo>
                  <a:pt x="21967" y="1417516"/>
                  <a:pt x="127202" y="1259497"/>
                  <a:pt x="285055" y="1169201"/>
                </a:cubicBezTo>
                <a:cubicBezTo>
                  <a:pt x="375256" y="1116528"/>
                  <a:pt x="424115" y="1018707"/>
                  <a:pt x="409082" y="913362"/>
                </a:cubicBezTo>
                <a:cubicBezTo>
                  <a:pt x="363981" y="589800"/>
                  <a:pt x="525592" y="251189"/>
                  <a:pt x="837538" y="89409"/>
                </a:cubicBezTo>
                <a:cubicBezTo>
                  <a:pt x="932438" y="40498"/>
                  <a:pt x="1032975" y="12281"/>
                  <a:pt x="1133805" y="3228"/>
                </a:cubicBezTo>
                <a:close/>
              </a:path>
            </a:pathLst>
          </a:custGeom>
          <a:solidFill>
            <a:srgbClr val="0359A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6AE721CF-DEFA-4140-B4AE-27809F908188}"/>
              </a:ext>
            </a:extLst>
          </p:cNvPr>
          <p:cNvSpPr>
            <a:spLocks/>
          </p:cNvSpPr>
          <p:nvPr/>
        </p:nvSpPr>
        <p:spPr bwMode="auto">
          <a:xfrm>
            <a:off x="4989693" y="4317519"/>
            <a:ext cx="466594" cy="417042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0C3750A9-EA05-4F8C-A8E7-CDAFCD64D294}"/>
              </a:ext>
            </a:extLst>
          </p:cNvPr>
          <p:cNvSpPr>
            <a:spLocks/>
          </p:cNvSpPr>
          <p:nvPr/>
        </p:nvSpPr>
        <p:spPr bwMode="auto">
          <a:xfrm>
            <a:off x="4547383" y="1635126"/>
            <a:ext cx="3221498" cy="2015667"/>
          </a:xfrm>
          <a:custGeom>
            <a:avLst/>
            <a:gdLst>
              <a:gd name="connsiteX0" fmla="*/ 1566268 w 3221498"/>
              <a:gd name="connsiteY0" fmla="*/ 0 h 2015667"/>
              <a:gd name="connsiteX1" fmla="*/ 1626405 w 3221498"/>
              <a:gd name="connsiteY1" fmla="*/ 3759 h 2015667"/>
              <a:gd name="connsiteX2" fmla="*/ 1626320 w 3221498"/>
              <a:gd name="connsiteY2" fmla="*/ 4815 h 2015667"/>
              <a:gd name="connsiteX3" fmla="*/ 1691487 w 3221498"/>
              <a:gd name="connsiteY3" fmla="*/ 15796 h 2015667"/>
              <a:gd name="connsiteX4" fmla="*/ 2054779 w 3221498"/>
              <a:gd name="connsiteY4" fmla="*/ 286642 h 2015667"/>
              <a:gd name="connsiteX5" fmla="*/ 2306773 w 3221498"/>
              <a:gd name="connsiteY5" fmla="*/ 410669 h 2015667"/>
              <a:gd name="connsiteX6" fmla="*/ 3130454 w 3221498"/>
              <a:gd name="connsiteY6" fmla="*/ 839126 h 2015667"/>
              <a:gd name="connsiteX7" fmla="*/ 2822044 w 3221498"/>
              <a:gd name="connsiteY7" fmla="*/ 1906510 h 2015667"/>
              <a:gd name="connsiteX8" fmla="*/ 1716280 w 3221498"/>
              <a:gd name="connsiteY8" fmla="*/ 1605838 h 2015667"/>
              <a:gd name="connsiteX9" fmla="*/ 1787741 w 3221498"/>
              <a:gd name="connsiteY9" fmla="*/ 707583 h 2015667"/>
              <a:gd name="connsiteX10" fmla="*/ 1806546 w 3221498"/>
              <a:gd name="connsiteY10" fmla="*/ 421945 h 2015667"/>
              <a:gd name="connsiteX11" fmla="*/ 1806546 w 3221498"/>
              <a:gd name="connsiteY11" fmla="*/ 418186 h 2015667"/>
              <a:gd name="connsiteX12" fmla="*/ 1603447 w 3221498"/>
              <a:gd name="connsiteY12" fmla="*/ 282884 h 2015667"/>
              <a:gd name="connsiteX13" fmla="*/ 1603526 w 3221498"/>
              <a:gd name="connsiteY13" fmla="*/ 281903 h 2015667"/>
              <a:gd name="connsiteX14" fmla="*/ 1573785 w 3221498"/>
              <a:gd name="connsiteY14" fmla="*/ 278184 h 2015667"/>
              <a:gd name="connsiteX15" fmla="*/ 1321959 w 3221498"/>
              <a:gd name="connsiteY15" fmla="*/ 424795 h 2015667"/>
              <a:gd name="connsiteX16" fmla="*/ 1291890 w 3221498"/>
              <a:gd name="connsiteY16" fmla="*/ 477425 h 2015667"/>
              <a:gd name="connsiteX17" fmla="*/ 1306925 w 3221498"/>
              <a:gd name="connsiteY17" fmla="*/ 755609 h 2015667"/>
              <a:gd name="connsiteX18" fmla="*/ 1344511 w 3221498"/>
              <a:gd name="connsiteY18" fmla="*/ 1571366 h 2015667"/>
              <a:gd name="connsiteX19" fmla="*/ 314657 w 3221498"/>
              <a:gd name="connsiteY19" fmla="*/ 1789402 h 2015667"/>
              <a:gd name="connsiteX20" fmla="*/ 92901 w 3221498"/>
              <a:gd name="connsiteY20" fmla="*/ 834553 h 2015667"/>
              <a:gd name="connsiteX21" fmla="*/ 803274 w 3221498"/>
              <a:gd name="connsiteY21" fmla="*/ 469906 h 2015667"/>
              <a:gd name="connsiteX22" fmla="*/ 1047582 w 3221498"/>
              <a:gd name="connsiteY22" fmla="*/ 342092 h 2015667"/>
              <a:gd name="connsiteX23" fmla="*/ 1085168 w 3221498"/>
              <a:gd name="connsiteY23" fmla="*/ 278184 h 2015667"/>
              <a:gd name="connsiteX24" fmla="*/ 1566268 w 3221498"/>
              <a:gd name="connsiteY24" fmla="*/ 0 h 201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1498" h="2015667">
                <a:moveTo>
                  <a:pt x="1566268" y="0"/>
                </a:moveTo>
                <a:cubicBezTo>
                  <a:pt x="1585061" y="0"/>
                  <a:pt x="1607612" y="0"/>
                  <a:pt x="1626405" y="3759"/>
                </a:cubicBezTo>
                <a:lnTo>
                  <a:pt x="1626320" y="4815"/>
                </a:lnTo>
                <a:lnTo>
                  <a:pt x="1691487" y="15796"/>
                </a:lnTo>
                <a:cubicBezTo>
                  <a:pt x="1842100" y="50686"/>
                  <a:pt x="1975796" y="148522"/>
                  <a:pt x="2054779" y="286642"/>
                </a:cubicBezTo>
                <a:cubicBezTo>
                  <a:pt x="2103673" y="376844"/>
                  <a:pt x="2205223" y="425703"/>
                  <a:pt x="2306773" y="410669"/>
                </a:cubicBezTo>
                <a:cubicBezTo>
                  <a:pt x="2633988" y="369327"/>
                  <a:pt x="2968726" y="527180"/>
                  <a:pt x="3130454" y="839126"/>
                </a:cubicBezTo>
                <a:cubicBezTo>
                  <a:pt x="3329792" y="1218724"/>
                  <a:pt x="3190631" y="1688523"/>
                  <a:pt x="2822044" y="1906510"/>
                </a:cubicBezTo>
                <a:cubicBezTo>
                  <a:pt x="2434650" y="2132013"/>
                  <a:pt x="1934424" y="1996711"/>
                  <a:pt x="1716280" y="1605838"/>
                </a:cubicBezTo>
                <a:cubicBezTo>
                  <a:pt x="1547030" y="1308925"/>
                  <a:pt x="1588402" y="955636"/>
                  <a:pt x="1787741" y="707583"/>
                </a:cubicBezTo>
                <a:cubicBezTo>
                  <a:pt x="1851679" y="624898"/>
                  <a:pt x="1859202" y="512146"/>
                  <a:pt x="1806546" y="421945"/>
                </a:cubicBezTo>
                <a:cubicBezTo>
                  <a:pt x="1806546" y="421945"/>
                  <a:pt x="1806546" y="421945"/>
                  <a:pt x="1806546" y="418186"/>
                </a:cubicBezTo>
                <a:cubicBezTo>
                  <a:pt x="1761413" y="343018"/>
                  <a:pt x="1689952" y="294159"/>
                  <a:pt x="1603447" y="282884"/>
                </a:cubicBezTo>
                <a:lnTo>
                  <a:pt x="1603526" y="281903"/>
                </a:lnTo>
                <a:lnTo>
                  <a:pt x="1573785" y="278184"/>
                </a:lnTo>
                <a:cubicBezTo>
                  <a:pt x="1468544" y="278184"/>
                  <a:pt x="1374579" y="334573"/>
                  <a:pt x="1321959" y="424795"/>
                </a:cubicBezTo>
                <a:cubicBezTo>
                  <a:pt x="1321959" y="424795"/>
                  <a:pt x="1321959" y="424795"/>
                  <a:pt x="1291890" y="477425"/>
                </a:cubicBezTo>
                <a:cubicBezTo>
                  <a:pt x="1243029" y="563887"/>
                  <a:pt x="1246787" y="672905"/>
                  <a:pt x="1306925" y="755609"/>
                </a:cubicBezTo>
                <a:cubicBezTo>
                  <a:pt x="1479820" y="984923"/>
                  <a:pt x="1506130" y="1308218"/>
                  <a:pt x="1344511" y="1571366"/>
                </a:cubicBezTo>
                <a:cubicBezTo>
                  <a:pt x="1126513" y="1920976"/>
                  <a:pt x="660448" y="2022475"/>
                  <a:pt x="314657" y="1789402"/>
                </a:cubicBezTo>
                <a:cubicBezTo>
                  <a:pt x="6453" y="1578884"/>
                  <a:pt x="-91270" y="1157848"/>
                  <a:pt x="92901" y="834553"/>
                </a:cubicBezTo>
                <a:cubicBezTo>
                  <a:pt x="243244" y="571406"/>
                  <a:pt x="525138" y="439832"/>
                  <a:pt x="803274" y="469906"/>
                </a:cubicBezTo>
                <a:cubicBezTo>
                  <a:pt x="900997" y="477425"/>
                  <a:pt x="998721" y="428554"/>
                  <a:pt x="1047582" y="342092"/>
                </a:cubicBezTo>
                <a:cubicBezTo>
                  <a:pt x="1047582" y="342092"/>
                  <a:pt x="1047582" y="342092"/>
                  <a:pt x="1085168" y="278184"/>
                </a:cubicBezTo>
                <a:cubicBezTo>
                  <a:pt x="1186650" y="105259"/>
                  <a:pt x="1363304" y="0"/>
                  <a:pt x="1566268" y="0"/>
                </a:cubicBezTo>
                <a:close/>
              </a:path>
            </a:pathLst>
          </a:custGeom>
          <a:solidFill>
            <a:srgbClr val="0359A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CE648BA0-F961-4747-B6D5-13C56D36572D}"/>
              </a:ext>
            </a:extLst>
          </p:cNvPr>
          <p:cNvSpPr>
            <a:spLocks/>
          </p:cNvSpPr>
          <p:nvPr/>
        </p:nvSpPr>
        <p:spPr bwMode="auto">
          <a:xfrm>
            <a:off x="5125209" y="2561429"/>
            <a:ext cx="358788" cy="487239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淘宝-想搞设计PPT(倒卖必究)-25">
            <a:extLst>
              <a:ext uri="{FF2B5EF4-FFF2-40B4-BE49-F238E27FC236}">
                <a16:creationId xmlns:a16="http://schemas.microsoft.com/office/drawing/2014/main" id="{15B75ACE-C24E-4C22-A237-4EED1005F5EC}"/>
              </a:ext>
            </a:extLst>
          </p:cNvPr>
          <p:cNvSpPr>
            <a:spLocks/>
          </p:cNvSpPr>
          <p:nvPr/>
        </p:nvSpPr>
        <p:spPr bwMode="auto">
          <a:xfrm>
            <a:off x="6140540" y="2116131"/>
            <a:ext cx="2014448" cy="3221268"/>
          </a:xfrm>
          <a:custGeom>
            <a:avLst/>
            <a:gdLst>
              <a:gd name="connsiteX0" fmla="*/ 793317 w 2014448"/>
              <a:gd name="connsiteY0" fmla="*/ 748 h 3221268"/>
              <a:gd name="connsiteX1" fmla="*/ 1183655 w 2014448"/>
              <a:gd name="connsiteY1" fmla="*/ 93859 h 3221268"/>
              <a:gd name="connsiteX2" fmla="*/ 1548302 w 2014448"/>
              <a:gd name="connsiteY2" fmla="*/ 801127 h 3221268"/>
              <a:gd name="connsiteX3" fmla="*/ 1676116 w 2014448"/>
              <a:gd name="connsiteY3" fmla="*/ 1045661 h 3221268"/>
              <a:gd name="connsiteX4" fmla="*/ 1736264 w 2014448"/>
              <a:gd name="connsiteY4" fmla="*/ 1083282 h 3221268"/>
              <a:gd name="connsiteX5" fmla="*/ 2014448 w 2014448"/>
              <a:gd name="connsiteY5" fmla="*/ 1564826 h 3221268"/>
              <a:gd name="connsiteX6" fmla="*/ 2010718 w 2014448"/>
              <a:gd name="connsiteY6" fmla="*/ 1628300 h 3221268"/>
              <a:gd name="connsiteX7" fmla="*/ 2011272 w 2014448"/>
              <a:gd name="connsiteY7" fmla="*/ 1628345 h 3221268"/>
              <a:gd name="connsiteX8" fmla="*/ 1729182 w 2014448"/>
              <a:gd name="connsiteY8" fmla="*/ 2053110 h 3221268"/>
              <a:gd name="connsiteX9" fmla="*/ 1605063 w 2014448"/>
              <a:gd name="connsiteY9" fmla="*/ 2308721 h 3221268"/>
              <a:gd name="connsiteX10" fmla="*/ 1176287 w 2014448"/>
              <a:gd name="connsiteY10" fmla="*/ 3131939 h 3221268"/>
              <a:gd name="connsiteX11" fmla="*/ 111868 w 2014448"/>
              <a:gd name="connsiteY11" fmla="*/ 2823702 h 3221268"/>
              <a:gd name="connsiteX12" fmla="*/ 409003 w 2014448"/>
              <a:gd name="connsiteY12" fmla="*/ 1714801 h 3221268"/>
              <a:gd name="connsiteX13" fmla="*/ 1311690 w 2014448"/>
              <a:gd name="connsiteY13" fmla="*/ 1786222 h 3221268"/>
              <a:gd name="connsiteX14" fmla="*/ 1597541 w 2014448"/>
              <a:gd name="connsiteY14" fmla="*/ 1808776 h 3221268"/>
              <a:gd name="connsiteX15" fmla="*/ 1597541 w 2014448"/>
              <a:gd name="connsiteY15" fmla="*/ 1805017 h 3221268"/>
              <a:gd name="connsiteX16" fmla="*/ 1717605 w 2014448"/>
              <a:gd name="connsiteY16" fmla="*/ 1665993 h 3221268"/>
              <a:gd name="connsiteX17" fmla="*/ 1732831 w 2014448"/>
              <a:gd name="connsiteY17" fmla="*/ 1606235 h 3221268"/>
              <a:gd name="connsiteX18" fmla="*/ 1732505 w 2014448"/>
              <a:gd name="connsiteY18" fmla="*/ 1606209 h 3221268"/>
              <a:gd name="connsiteX19" fmla="*/ 1736264 w 2014448"/>
              <a:gd name="connsiteY19" fmla="*/ 1572350 h 3221268"/>
              <a:gd name="connsiteX20" fmla="*/ 1593412 w 2014448"/>
              <a:gd name="connsiteY20" fmla="*/ 1324054 h 3221268"/>
              <a:gd name="connsiteX21" fmla="*/ 1537024 w 2014448"/>
              <a:gd name="connsiteY21" fmla="*/ 1290195 h 3221268"/>
              <a:gd name="connsiteX22" fmla="*/ 1262599 w 2014448"/>
              <a:gd name="connsiteY22" fmla="*/ 1305244 h 3221268"/>
              <a:gd name="connsiteX23" fmla="*/ 443083 w 2014448"/>
              <a:gd name="connsiteY23" fmla="*/ 1342864 h 3221268"/>
              <a:gd name="connsiteX24" fmla="*/ 228806 w 2014448"/>
              <a:gd name="connsiteY24" fmla="*/ 315821 h 3221268"/>
              <a:gd name="connsiteX25" fmla="*/ 793317 w 2014448"/>
              <a:gd name="connsiteY25" fmla="*/ 748 h 322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14448" h="3221268">
                <a:moveTo>
                  <a:pt x="793317" y="748"/>
                </a:moveTo>
                <a:cubicBezTo>
                  <a:pt x="925676" y="-5248"/>
                  <a:pt x="1061009" y="24731"/>
                  <a:pt x="1183655" y="93859"/>
                </a:cubicBezTo>
                <a:cubicBezTo>
                  <a:pt x="1443043" y="240580"/>
                  <a:pt x="1578376" y="522734"/>
                  <a:pt x="1548302" y="801127"/>
                </a:cubicBezTo>
                <a:cubicBezTo>
                  <a:pt x="1537024" y="902703"/>
                  <a:pt x="1589653" y="996755"/>
                  <a:pt x="1676116" y="1045661"/>
                </a:cubicBezTo>
                <a:cubicBezTo>
                  <a:pt x="1676116" y="1045661"/>
                  <a:pt x="1676116" y="1045661"/>
                  <a:pt x="1736264" y="1083282"/>
                </a:cubicBezTo>
                <a:cubicBezTo>
                  <a:pt x="1912949" y="1184858"/>
                  <a:pt x="2014448" y="1365437"/>
                  <a:pt x="2014448" y="1564826"/>
                </a:cubicBezTo>
                <a:lnTo>
                  <a:pt x="2010718" y="1628300"/>
                </a:lnTo>
                <a:lnTo>
                  <a:pt x="2011272" y="1628345"/>
                </a:lnTo>
                <a:cubicBezTo>
                  <a:pt x="1992466" y="1805017"/>
                  <a:pt x="1887153" y="1962895"/>
                  <a:pt x="1729182" y="2053110"/>
                </a:cubicBezTo>
                <a:cubicBezTo>
                  <a:pt x="1642675" y="2105736"/>
                  <a:pt x="1590018" y="2203470"/>
                  <a:pt x="1605063" y="2308721"/>
                </a:cubicBezTo>
                <a:cubicBezTo>
                  <a:pt x="1650197" y="2631994"/>
                  <a:pt x="1488466" y="2970303"/>
                  <a:pt x="1176287" y="3131939"/>
                </a:cubicBezTo>
                <a:cubicBezTo>
                  <a:pt x="796406" y="3327406"/>
                  <a:pt x="326256" y="3192083"/>
                  <a:pt x="111868" y="2823702"/>
                </a:cubicBezTo>
                <a:cubicBezTo>
                  <a:pt x="-117565" y="2432768"/>
                  <a:pt x="17838" y="1936582"/>
                  <a:pt x="409003" y="1714801"/>
                </a:cubicBezTo>
                <a:cubicBezTo>
                  <a:pt x="706137" y="1549406"/>
                  <a:pt x="1063451" y="1586996"/>
                  <a:pt x="1311690" y="1786222"/>
                </a:cubicBezTo>
                <a:cubicBezTo>
                  <a:pt x="1390675" y="1853884"/>
                  <a:pt x="1507272" y="1861402"/>
                  <a:pt x="1597541" y="1808776"/>
                </a:cubicBezTo>
                <a:cubicBezTo>
                  <a:pt x="1597541" y="1808776"/>
                  <a:pt x="1597541" y="1808776"/>
                  <a:pt x="1597541" y="1805017"/>
                </a:cubicBezTo>
                <a:cubicBezTo>
                  <a:pt x="1653959" y="1774006"/>
                  <a:pt x="1695567" y="1723964"/>
                  <a:pt x="1717605" y="1665993"/>
                </a:cubicBezTo>
                <a:lnTo>
                  <a:pt x="1732831" y="1606235"/>
                </a:lnTo>
                <a:lnTo>
                  <a:pt x="1732505" y="1606209"/>
                </a:lnTo>
                <a:cubicBezTo>
                  <a:pt x="1736264" y="1594923"/>
                  <a:pt x="1736264" y="1583636"/>
                  <a:pt x="1736264" y="1572350"/>
                </a:cubicBezTo>
                <a:cubicBezTo>
                  <a:pt x="1740023" y="1470775"/>
                  <a:pt x="1679875" y="1372961"/>
                  <a:pt x="1593412" y="1324054"/>
                </a:cubicBezTo>
                <a:cubicBezTo>
                  <a:pt x="1593412" y="1324054"/>
                  <a:pt x="1593412" y="1324054"/>
                  <a:pt x="1537024" y="1290195"/>
                </a:cubicBezTo>
                <a:cubicBezTo>
                  <a:pt x="1450561" y="1241289"/>
                  <a:pt x="1341543" y="1245051"/>
                  <a:pt x="1262599" y="1305244"/>
                </a:cubicBezTo>
                <a:cubicBezTo>
                  <a:pt x="1029525" y="1478299"/>
                  <a:pt x="706230" y="1504633"/>
                  <a:pt x="443083" y="1342864"/>
                </a:cubicBezTo>
                <a:cubicBezTo>
                  <a:pt x="93473" y="1124665"/>
                  <a:pt x="-8027" y="658169"/>
                  <a:pt x="228806" y="315821"/>
                </a:cubicBezTo>
                <a:cubicBezTo>
                  <a:pt x="360380" y="120664"/>
                  <a:pt x="572718" y="10741"/>
                  <a:pt x="793317" y="748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21A2B879-2340-44AB-ADC8-F9E0E180CCC2}"/>
              </a:ext>
            </a:extLst>
          </p:cNvPr>
          <p:cNvSpPr>
            <a:spLocks/>
          </p:cNvSpPr>
          <p:nvPr/>
        </p:nvSpPr>
        <p:spPr bwMode="auto">
          <a:xfrm>
            <a:off x="6780814" y="2565712"/>
            <a:ext cx="569368" cy="478671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淘宝-想搞设计PPT(倒卖必究)-23">
            <a:extLst>
              <a:ext uri="{FF2B5EF4-FFF2-40B4-BE49-F238E27FC236}">
                <a16:creationId xmlns:a16="http://schemas.microsoft.com/office/drawing/2014/main" id="{1E8DE20C-136A-4786-BBE2-DF288F379D60}"/>
              </a:ext>
            </a:extLst>
          </p:cNvPr>
          <p:cNvSpPr>
            <a:spLocks/>
          </p:cNvSpPr>
          <p:nvPr/>
        </p:nvSpPr>
        <p:spPr bwMode="auto">
          <a:xfrm>
            <a:off x="6046788" y="3698875"/>
            <a:ext cx="1717675" cy="2024063"/>
          </a:xfrm>
          <a:custGeom>
            <a:avLst/>
            <a:gdLst>
              <a:gd name="T0" fmla="*/ 75 w 457"/>
              <a:gd name="T1" fmla="*/ 120 h 538"/>
              <a:gd name="T2" fmla="*/ 85 w 457"/>
              <a:gd name="T3" fmla="*/ 337 h 538"/>
              <a:gd name="T4" fmla="*/ 89 w 457"/>
              <a:gd name="T5" fmla="*/ 411 h 538"/>
              <a:gd name="T6" fmla="*/ 81 w 457"/>
              <a:gd name="T7" fmla="*/ 425 h 538"/>
              <a:gd name="T8" fmla="*/ 15 w 457"/>
              <a:gd name="T9" fmla="*/ 464 h 538"/>
              <a:gd name="T10" fmla="*/ 6 w 457"/>
              <a:gd name="T11" fmla="*/ 463 h 538"/>
              <a:gd name="T12" fmla="*/ 0 w 457"/>
              <a:gd name="T13" fmla="*/ 537 h 538"/>
              <a:gd name="T14" fmla="*/ 16 w 457"/>
              <a:gd name="T15" fmla="*/ 538 h 538"/>
              <a:gd name="T16" fmla="*/ 144 w 457"/>
              <a:gd name="T17" fmla="*/ 464 h 538"/>
              <a:gd name="T18" fmla="*/ 154 w 457"/>
              <a:gd name="T19" fmla="*/ 447 h 538"/>
              <a:gd name="T20" fmla="*/ 219 w 457"/>
              <a:gd name="T21" fmla="*/ 413 h 538"/>
              <a:gd name="T22" fmla="*/ 408 w 457"/>
              <a:gd name="T23" fmla="*/ 316 h 538"/>
              <a:gd name="T24" fmla="*/ 349 w 457"/>
              <a:gd name="T25" fmla="*/ 62 h 538"/>
              <a:gd name="T26" fmla="*/ 75 w 457"/>
              <a:gd name="T27" fmla="*/ 12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7" h="538">
                <a:moveTo>
                  <a:pt x="75" y="120"/>
                </a:moveTo>
                <a:cubicBezTo>
                  <a:pt x="33" y="190"/>
                  <a:pt x="39" y="276"/>
                  <a:pt x="85" y="337"/>
                </a:cubicBezTo>
                <a:cubicBezTo>
                  <a:pt x="101" y="359"/>
                  <a:pt x="102" y="388"/>
                  <a:pt x="89" y="411"/>
                </a:cubicBezTo>
                <a:cubicBezTo>
                  <a:pt x="81" y="425"/>
                  <a:pt x="81" y="425"/>
                  <a:pt x="81" y="425"/>
                </a:cubicBezTo>
                <a:cubicBezTo>
                  <a:pt x="67" y="449"/>
                  <a:pt x="42" y="464"/>
                  <a:pt x="15" y="464"/>
                </a:cubicBezTo>
                <a:cubicBezTo>
                  <a:pt x="12" y="464"/>
                  <a:pt x="9" y="463"/>
                  <a:pt x="6" y="463"/>
                </a:cubicBezTo>
                <a:cubicBezTo>
                  <a:pt x="0" y="537"/>
                  <a:pt x="0" y="537"/>
                  <a:pt x="0" y="537"/>
                </a:cubicBezTo>
                <a:cubicBezTo>
                  <a:pt x="5" y="538"/>
                  <a:pt x="11" y="538"/>
                  <a:pt x="16" y="538"/>
                </a:cubicBezTo>
                <a:cubicBezTo>
                  <a:pt x="70" y="538"/>
                  <a:pt x="118" y="510"/>
                  <a:pt x="144" y="464"/>
                </a:cubicBezTo>
                <a:cubicBezTo>
                  <a:pt x="154" y="447"/>
                  <a:pt x="154" y="447"/>
                  <a:pt x="154" y="447"/>
                </a:cubicBezTo>
                <a:cubicBezTo>
                  <a:pt x="167" y="424"/>
                  <a:pt x="193" y="411"/>
                  <a:pt x="219" y="413"/>
                </a:cubicBezTo>
                <a:cubicBezTo>
                  <a:pt x="293" y="421"/>
                  <a:pt x="368" y="386"/>
                  <a:pt x="408" y="316"/>
                </a:cubicBezTo>
                <a:cubicBezTo>
                  <a:pt x="457" y="230"/>
                  <a:pt x="431" y="118"/>
                  <a:pt x="349" y="62"/>
                </a:cubicBezTo>
                <a:cubicBezTo>
                  <a:pt x="257" y="0"/>
                  <a:pt x="133" y="27"/>
                  <a:pt x="75" y="120"/>
                </a:cubicBez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淘宝-想搞设计PPT(倒卖必究)-24">
            <a:extLst>
              <a:ext uri="{FF2B5EF4-FFF2-40B4-BE49-F238E27FC236}">
                <a16:creationId xmlns:a16="http://schemas.microsoft.com/office/drawing/2014/main" id="{DC733E0D-F48D-482D-AF32-999D80D8DCCA}"/>
              </a:ext>
            </a:extLst>
          </p:cNvPr>
          <p:cNvSpPr>
            <a:spLocks/>
          </p:cNvSpPr>
          <p:nvPr/>
        </p:nvSpPr>
        <p:spPr bwMode="auto">
          <a:xfrm>
            <a:off x="6714942" y="4303664"/>
            <a:ext cx="635240" cy="410378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淘宝-想搞设计PPT(倒卖必究)-36">
            <a:extLst>
              <a:ext uri="{FF2B5EF4-FFF2-40B4-BE49-F238E27FC236}">
                <a16:creationId xmlns:a16="http://schemas.microsoft.com/office/drawing/2014/main" id="{6D9124EC-872B-40B9-B382-4BDE76358BAC}"/>
              </a:ext>
            </a:extLst>
          </p:cNvPr>
          <p:cNvSpPr/>
          <p:nvPr/>
        </p:nvSpPr>
        <p:spPr>
          <a:xfrm>
            <a:off x="2015467" y="237634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淘宝-想搞设计PPT(倒卖必究)-37">
            <a:extLst>
              <a:ext uri="{FF2B5EF4-FFF2-40B4-BE49-F238E27FC236}">
                <a16:creationId xmlns:a16="http://schemas.microsoft.com/office/drawing/2014/main" id="{A4A256BF-004D-458E-86E1-91FFE20AF136}"/>
              </a:ext>
            </a:extLst>
          </p:cNvPr>
          <p:cNvSpPr/>
          <p:nvPr/>
        </p:nvSpPr>
        <p:spPr>
          <a:xfrm>
            <a:off x="2015467" y="203506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8" name="淘宝-想搞设计PPT(倒卖必究)-38">
            <a:extLst>
              <a:ext uri="{FF2B5EF4-FFF2-40B4-BE49-F238E27FC236}">
                <a16:creationId xmlns:a16="http://schemas.microsoft.com/office/drawing/2014/main" id="{B54EF163-C970-49B9-9978-0168A0D41DF1}"/>
              </a:ext>
            </a:extLst>
          </p:cNvPr>
          <p:cNvSpPr/>
          <p:nvPr/>
        </p:nvSpPr>
        <p:spPr>
          <a:xfrm>
            <a:off x="8421687" y="237888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淘宝-想搞设计PPT(倒卖必究)-39">
            <a:extLst>
              <a:ext uri="{FF2B5EF4-FFF2-40B4-BE49-F238E27FC236}">
                <a16:creationId xmlns:a16="http://schemas.microsoft.com/office/drawing/2014/main" id="{3A051C77-3EC6-450E-ABD7-ED12E1C12418}"/>
              </a:ext>
            </a:extLst>
          </p:cNvPr>
          <p:cNvSpPr/>
          <p:nvPr/>
        </p:nvSpPr>
        <p:spPr>
          <a:xfrm>
            <a:off x="8421687" y="203761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0" name="淘宝-想搞设计PPT(倒卖必究)-40">
            <a:extLst>
              <a:ext uri="{FF2B5EF4-FFF2-40B4-BE49-F238E27FC236}">
                <a16:creationId xmlns:a16="http://schemas.microsoft.com/office/drawing/2014/main" id="{EA013A9A-7BB5-4779-8DC0-16C13A77CDBD}"/>
              </a:ext>
            </a:extLst>
          </p:cNvPr>
          <p:cNvSpPr/>
          <p:nvPr/>
        </p:nvSpPr>
        <p:spPr>
          <a:xfrm>
            <a:off x="2015467" y="4374051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淘宝-想搞设计PPT(倒卖必究)-41">
            <a:extLst>
              <a:ext uri="{FF2B5EF4-FFF2-40B4-BE49-F238E27FC236}">
                <a16:creationId xmlns:a16="http://schemas.microsoft.com/office/drawing/2014/main" id="{FCE93ACF-476D-4485-B7B5-17E9EE6648FF}"/>
              </a:ext>
            </a:extLst>
          </p:cNvPr>
          <p:cNvSpPr/>
          <p:nvPr/>
        </p:nvSpPr>
        <p:spPr>
          <a:xfrm>
            <a:off x="2015467" y="4032773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2" name="淘宝-想搞设计PPT(倒卖必究)-42">
            <a:extLst>
              <a:ext uri="{FF2B5EF4-FFF2-40B4-BE49-F238E27FC236}">
                <a16:creationId xmlns:a16="http://schemas.microsoft.com/office/drawing/2014/main" id="{D1F4EFD3-A1F5-4C95-8E7B-F69300105AC5}"/>
              </a:ext>
            </a:extLst>
          </p:cNvPr>
          <p:cNvSpPr/>
          <p:nvPr/>
        </p:nvSpPr>
        <p:spPr>
          <a:xfrm>
            <a:off x="8421687" y="4376599"/>
            <a:ext cx="2046946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淘宝-想搞设计PPT(倒卖必究)-43">
            <a:extLst>
              <a:ext uri="{FF2B5EF4-FFF2-40B4-BE49-F238E27FC236}">
                <a16:creationId xmlns:a16="http://schemas.microsoft.com/office/drawing/2014/main" id="{23E93495-4F7C-432B-8A38-B1587E0ED127}"/>
              </a:ext>
            </a:extLst>
          </p:cNvPr>
          <p:cNvSpPr/>
          <p:nvPr/>
        </p:nvSpPr>
        <p:spPr>
          <a:xfrm>
            <a:off x="8421687" y="4035321"/>
            <a:ext cx="2046946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949FE3-E02B-AFFB-31C4-7E3409099D7D}"/>
              </a:ext>
            </a:extLst>
          </p:cNvPr>
          <p:cNvGrpSpPr/>
          <p:nvPr/>
        </p:nvGrpSpPr>
        <p:grpSpPr>
          <a:xfrm>
            <a:off x="0" y="4549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267126A-11DE-0CA8-DA1A-EAD5200F0EF1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5" name="淘宝-想搞设计PPT(倒卖必究)-5">
                <a:extLst>
                  <a:ext uri="{FF2B5EF4-FFF2-40B4-BE49-F238E27FC236}">
                    <a16:creationId xmlns:a16="http://schemas.microsoft.com/office/drawing/2014/main" id="{376E2A24-76DA-98E6-C85B-0AD574257A30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6" name="淘宝-想搞设计PPT(倒卖必究)-6">
                <a:extLst>
                  <a:ext uri="{FF2B5EF4-FFF2-40B4-BE49-F238E27FC236}">
                    <a16:creationId xmlns:a16="http://schemas.microsoft.com/office/drawing/2014/main" id="{9D8B55EB-411A-98CC-F2D4-9629F5C52792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淘宝-想搞设计PPT(倒卖必究)-7">
                <a:extLst>
                  <a:ext uri="{FF2B5EF4-FFF2-40B4-BE49-F238E27FC236}">
                    <a16:creationId xmlns:a16="http://schemas.microsoft.com/office/drawing/2014/main" id="{3CB94A26-5588-72DD-8DAC-D5A3D2DEB380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8" name="淘宝-想搞设计PPT(倒卖必究)-8">
                <a:extLst>
                  <a:ext uri="{FF2B5EF4-FFF2-40B4-BE49-F238E27FC236}">
                    <a16:creationId xmlns:a16="http://schemas.microsoft.com/office/drawing/2014/main" id="{4AD12E97-0280-E4FA-E45B-18BA9BBF60E1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9" name="淘宝-想搞设计PPT(倒卖必究)-9">
                <a:extLst>
                  <a:ext uri="{FF2B5EF4-FFF2-40B4-BE49-F238E27FC236}">
                    <a16:creationId xmlns:a16="http://schemas.microsoft.com/office/drawing/2014/main" id="{B2919840-A09F-536F-EB38-2AF1773FAF34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淘宝-想搞设计PPT(倒卖必究)-10">
                <a:extLst>
                  <a:ext uri="{FF2B5EF4-FFF2-40B4-BE49-F238E27FC236}">
                    <a16:creationId xmlns:a16="http://schemas.microsoft.com/office/drawing/2014/main" id="{AE14D5AA-1C55-84C3-FFBB-900D9BCE58E2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375A457B-078D-52C1-BA96-5E074D26393F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BFEF976E-F8B1-E4B6-BB60-9B2334A315E0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D9CD7EA0-3A06-D517-B764-4751A55E8E31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8A5A14EC-294B-9936-9FDE-DE8C94299F8C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2" name="Picture 51" descr="华中科技大学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16" name="淘宝-想搞设计PPT(倒卖必究)-16">
                <a:extLst>
                  <a:ext uri="{FF2B5EF4-FFF2-40B4-BE49-F238E27FC236}">
                    <a16:creationId xmlns:a16="http://schemas.microsoft.com/office/drawing/2014/main" id="{E117D398-DBD2-BF39-291C-C5675B92724C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淘宝-想搞设计PPT(倒卖必究)-4">
              <a:extLst>
                <a:ext uri="{FF2B5EF4-FFF2-40B4-BE49-F238E27FC236}">
                  <a16:creationId xmlns:a16="http://schemas.microsoft.com/office/drawing/2014/main" id="{F152E103-FA9E-7F6E-47A7-961C41BD1C87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95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1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61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23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3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34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4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-想搞设计PPT(倒卖必究)-4">
            <a:extLst>
              <a:ext uri="{FF2B5EF4-FFF2-40B4-BE49-F238E27FC236}">
                <a16:creationId xmlns:a16="http://schemas.microsoft.com/office/drawing/2014/main" id="{2956C781-FBE0-48C7-AB0E-27D2F1AA3394}"/>
              </a:ext>
            </a:extLst>
          </p:cNvPr>
          <p:cNvSpPr>
            <a:spLocks noChangeAspect="1"/>
          </p:cNvSpPr>
          <p:nvPr/>
        </p:nvSpPr>
        <p:spPr bwMode="auto">
          <a:xfrm>
            <a:off x="5507038" y="1052513"/>
            <a:ext cx="11779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淘宝-想搞设计PPT(倒卖必究)-9">
            <a:extLst>
              <a:ext uri="{FF2B5EF4-FFF2-40B4-BE49-F238E27FC236}">
                <a16:creationId xmlns:a16="http://schemas.microsoft.com/office/drawing/2014/main" id="{E0D1D192-85A8-4D25-AE86-887F6633A3A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702301" y="5019676"/>
            <a:ext cx="801688" cy="785813"/>
          </a:xfrm>
          <a:custGeom>
            <a:avLst/>
            <a:gdLst>
              <a:gd name="T0" fmla="*/ 136 w 341"/>
              <a:gd name="T1" fmla="*/ 336 h 336"/>
              <a:gd name="T2" fmla="*/ 120 w 341"/>
              <a:gd name="T3" fmla="*/ 330 h 336"/>
              <a:gd name="T4" fmla="*/ 3 w 341"/>
              <a:gd name="T5" fmla="*/ 163 h 336"/>
              <a:gd name="T6" fmla="*/ 134 w 341"/>
              <a:gd name="T7" fmla="*/ 15 h 336"/>
              <a:gd name="T8" fmla="*/ 322 w 341"/>
              <a:gd name="T9" fmla="*/ 139 h 336"/>
              <a:gd name="T10" fmla="*/ 202 w 341"/>
              <a:gd name="T11" fmla="*/ 332 h 336"/>
              <a:gd name="T12" fmla="*/ 190 w 341"/>
              <a:gd name="T13" fmla="*/ 336 h 336"/>
              <a:gd name="T14" fmla="*/ 136 w 341"/>
              <a:gd name="T1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1" h="336">
                <a:moveTo>
                  <a:pt x="136" y="336"/>
                </a:moveTo>
                <a:cubicBezTo>
                  <a:pt x="132" y="331"/>
                  <a:pt x="126" y="331"/>
                  <a:pt x="120" y="330"/>
                </a:cubicBezTo>
                <a:cubicBezTo>
                  <a:pt x="48" y="310"/>
                  <a:pt x="0" y="241"/>
                  <a:pt x="3" y="163"/>
                </a:cubicBezTo>
                <a:cubicBezTo>
                  <a:pt x="7" y="91"/>
                  <a:pt x="63" y="27"/>
                  <a:pt x="134" y="15"/>
                </a:cubicBezTo>
                <a:cubicBezTo>
                  <a:pt x="222" y="0"/>
                  <a:pt x="304" y="54"/>
                  <a:pt x="322" y="139"/>
                </a:cubicBezTo>
                <a:cubicBezTo>
                  <a:pt x="341" y="227"/>
                  <a:pt x="289" y="309"/>
                  <a:pt x="202" y="332"/>
                </a:cubicBezTo>
                <a:cubicBezTo>
                  <a:pt x="198" y="333"/>
                  <a:pt x="192" y="331"/>
                  <a:pt x="190" y="336"/>
                </a:cubicBezTo>
                <a:cubicBezTo>
                  <a:pt x="172" y="336"/>
                  <a:pt x="154" y="336"/>
                  <a:pt x="136" y="336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淘宝-想搞设计PPT(倒卖必究)-5">
            <a:extLst>
              <a:ext uri="{FF2B5EF4-FFF2-40B4-BE49-F238E27FC236}">
                <a16:creationId xmlns:a16="http://schemas.microsoft.com/office/drawing/2014/main" id="{1AE2E137-4C25-432B-8E61-9EFC2417D11B}"/>
              </a:ext>
            </a:extLst>
          </p:cNvPr>
          <p:cNvSpPr>
            <a:spLocks/>
          </p:cNvSpPr>
          <p:nvPr/>
        </p:nvSpPr>
        <p:spPr bwMode="auto">
          <a:xfrm>
            <a:off x="5507038" y="1052513"/>
            <a:ext cx="1175529" cy="862053"/>
          </a:xfrm>
          <a:custGeom>
            <a:avLst/>
            <a:gdLst>
              <a:gd name="connsiteX0" fmla="*/ 528666 w 1175529"/>
              <a:gd name="connsiteY0" fmla="*/ 0 h 862053"/>
              <a:gd name="connsiteX1" fmla="*/ 655546 w 1175529"/>
              <a:gd name="connsiteY1" fmla="*/ 0 h 862053"/>
              <a:gd name="connsiteX2" fmla="*/ 829419 w 1175529"/>
              <a:gd name="connsiteY2" fmla="*/ 32768 h 862053"/>
              <a:gd name="connsiteX3" fmla="*/ 1156017 w 1175529"/>
              <a:gd name="connsiteY3" fmla="*/ 390873 h 862053"/>
              <a:gd name="connsiteX4" fmla="*/ 1172464 w 1175529"/>
              <a:gd name="connsiteY4" fmla="*/ 622588 h 862053"/>
              <a:gd name="connsiteX5" fmla="*/ 1163066 w 1175529"/>
              <a:gd name="connsiteY5" fmla="*/ 856644 h 862053"/>
              <a:gd name="connsiteX6" fmla="*/ 1162757 w 1175529"/>
              <a:gd name="connsiteY6" fmla="*/ 862053 h 862053"/>
              <a:gd name="connsiteX7" fmla="*/ 9402 w 1175529"/>
              <a:gd name="connsiteY7" fmla="*/ 862053 h 862053"/>
              <a:gd name="connsiteX8" fmla="*/ 7049 w 1175529"/>
              <a:gd name="connsiteY8" fmla="*/ 800471 h 862053"/>
              <a:gd name="connsiteX9" fmla="*/ 0 w 1175529"/>
              <a:gd name="connsiteY9" fmla="*/ 688124 h 862053"/>
              <a:gd name="connsiteX10" fmla="*/ 0 w 1175529"/>
              <a:gd name="connsiteY10" fmla="*/ 554712 h 862053"/>
              <a:gd name="connsiteX11" fmla="*/ 7049 w 1175529"/>
              <a:gd name="connsiteY11" fmla="*/ 500879 h 862053"/>
              <a:gd name="connsiteX12" fmla="*/ 298403 w 1175529"/>
              <a:gd name="connsiteY12" fmla="*/ 63195 h 862053"/>
              <a:gd name="connsiteX13" fmla="*/ 528666 w 1175529"/>
              <a:gd name="connsiteY13" fmla="*/ 0 h 86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75529" h="862053">
                <a:moveTo>
                  <a:pt x="528666" y="0"/>
                </a:moveTo>
                <a:cubicBezTo>
                  <a:pt x="570960" y="0"/>
                  <a:pt x="613253" y="0"/>
                  <a:pt x="655546" y="0"/>
                </a:cubicBezTo>
                <a:cubicBezTo>
                  <a:pt x="714287" y="9362"/>
                  <a:pt x="773028" y="7022"/>
                  <a:pt x="829419" y="32768"/>
                </a:cubicBezTo>
                <a:cubicBezTo>
                  <a:pt x="986844" y="107666"/>
                  <a:pt x="1101975" y="222353"/>
                  <a:pt x="1156017" y="390873"/>
                </a:cubicBezTo>
                <a:cubicBezTo>
                  <a:pt x="1179513" y="465771"/>
                  <a:pt x="1177164" y="545350"/>
                  <a:pt x="1172464" y="622588"/>
                </a:cubicBezTo>
                <a:cubicBezTo>
                  <a:pt x="1167765" y="702167"/>
                  <a:pt x="1167765" y="779406"/>
                  <a:pt x="1163066" y="856644"/>
                </a:cubicBezTo>
                <a:lnTo>
                  <a:pt x="1162757" y="862053"/>
                </a:lnTo>
                <a:lnTo>
                  <a:pt x="9402" y="862053"/>
                </a:lnTo>
                <a:lnTo>
                  <a:pt x="7049" y="800471"/>
                </a:lnTo>
                <a:cubicBezTo>
                  <a:pt x="4700" y="763022"/>
                  <a:pt x="4700" y="725573"/>
                  <a:pt x="0" y="688124"/>
                </a:cubicBezTo>
                <a:cubicBezTo>
                  <a:pt x="0" y="643653"/>
                  <a:pt x="0" y="599183"/>
                  <a:pt x="0" y="554712"/>
                </a:cubicBezTo>
                <a:cubicBezTo>
                  <a:pt x="7049" y="535988"/>
                  <a:pt x="4700" y="517263"/>
                  <a:pt x="7049" y="500879"/>
                </a:cubicBezTo>
                <a:cubicBezTo>
                  <a:pt x="25846" y="301932"/>
                  <a:pt x="133929" y="166180"/>
                  <a:pt x="298403" y="63195"/>
                </a:cubicBezTo>
                <a:cubicBezTo>
                  <a:pt x="368892" y="18725"/>
                  <a:pt x="448779" y="7022"/>
                  <a:pt x="528666" y="0"/>
                </a:cubicBez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淘宝-想搞设计PPT(倒卖必究)-7">
            <a:extLst>
              <a:ext uri="{FF2B5EF4-FFF2-40B4-BE49-F238E27FC236}">
                <a16:creationId xmlns:a16="http://schemas.microsoft.com/office/drawing/2014/main" id="{D39F4020-F6A5-4AD9-B94B-ED17C3D008B7}"/>
              </a:ext>
            </a:extLst>
          </p:cNvPr>
          <p:cNvSpPr>
            <a:spLocks/>
          </p:cNvSpPr>
          <p:nvPr/>
        </p:nvSpPr>
        <p:spPr bwMode="auto">
          <a:xfrm>
            <a:off x="5600533" y="2998348"/>
            <a:ext cx="987595" cy="867758"/>
          </a:xfrm>
          <a:custGeom>
            <a:avLst/>
            <a:gdLst>
              <a:gd name="connsiteX0" fmla="*/ 0 w 987595"/>
              <a:gd name="connsiteY0" fmla="*/ 0 h 867758"/>
              <a:gd name="connsiteX1" fmla="*/ 987595 w 987595"/>
              <a:gd name="connsiteY1" fmla="*/ 0 h 867758"/>
              <a:gd name="connsiteX2" fmla="*/ 966187 w 987595"/>
              <a:gd name="connsiteY2" fmla="*/ 263652 h 867758"/>
              <a:gd name="connsiteX3" fmla="*/ 940341 w 987595"/>
              <a:gd name="connsiteY3" fmla="*/ 579627 h 867758"/>
              <a:gd name="connsiteX4" fmla="*/ 918756 w 987595"/>
              <a:gd name="connsiteY4" fmla="*/ 867758 h 867758"/>
              <a:gd name="connsiteX5" fmla="*/ 74328 w 987595"/>
              <a:gd name="connsiteY5" fmla="*/ 867758 h 867758"/>
              <a:gd name="connsiteX6" fmla="*/ 70979 w 987595"/>
              <a:gd name="connsiteY6" fmla="*/ 827726 h 867758"/>
              <a:gd name="connsiteX7" fmla="*/ 16938 w 987595"/>
              <a:gd name="connsiteY7" fmla="*/ 205138 h 867758"/>
              <a:gd name="connsiteX8" fmla="*/ 0 w 987595"/>
              <a:gd name="connsiteY8" fmla="*/ 0 h 8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7595" h="867758">
                <a:moveTo>
                  <a:pt x="0" y="0"/>
                </a:moveTo>
                <a:lnTo>
                  <a:pt x="987595" y="0"/>
                </a:lnTo>
                <a:lnTo>
                  <a:pt x="966187" y="263652"/>
                </a:lnTo>
                <a:cubicBezTo>
                  <a:pt x="959138" y="368977"/>
                  <a:pt x="949740" y="474302"/>
                  <a:pt x="940341" y="579627"/>
                </a:cubicBezTo>
                <a:lnTo>
                  <a:pt x="918756" y="867758"/>
                </a:lnTo>
                <a:lnTo>
                  <a:pt x="74328" y="867758"/>
                </a:lnTo>
                <a:lnTo>
                  <a:pt x="70979" y="827726"/>
                </a:lnTo>
                <a:cubicBezTo>
                  <a:pt x="54532" y="619416"/>
                  <a:pt x="35735" y="411107"/>
                  <a:pt x="16938" y="205138"/>
                </a:cubicBezTo>
                <a:lnTo>
                  <a:pt x="0" y="0"/>
                </a:lnTo>
                <a:close/>
              </a:path>
            </a:pathLst>
          </a:custGeom>
          <a:solidFill>
            <a:srgbClr val="0364BB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淘宝-想搞设计PPT(倒卖必究)-6">
            <a:extLst>
              <a:ext uri="{FF2B5EF4-FFF2-40B4-BE49-F238E27FC236}">
                <a16:creationId xmlns:a16="http://schemas.microsoft.com/office/drawing/2014/main" id="{06DB7DCF-D28B-4288-88FB-DE25EDEB8457}"/>
              </a:ext>
            </a:extLst>
          </p:cNvPr>
          <p:cNvSpPr>
            <a:spLocks/>
          </p:cNvSpPr>
          <p:nvPr/>
        </p:nvSpPr>
        <p:spPr bwMode="auto">
          <a:xfrm>
            <a:off x="5521336" y="2022578"/>
            <a:ext cx="1142276" cy="867758"/>
          </a:xfrm>
          <a:custGeom>
            <a:avLst/>
            <a:gdLst>
              <a:gd name="connsiteX0" fmla="*/ 0 w 1142276"/>
              <a:gd name="connsiteY0" fmla="*/ 0 h 867758"/>
              <a:gd name="connsiteX1" fmla="*/ 1142276 w 1142276"/>
              <a:gd name="connsiteY1" fmla="*/ 0 h 867758"/>
              <a:gd name="connsiteX2" fmla="*/ 1137313 w 1142276"/>
              <a:gd name="connsiteY2" fmla="*/ 86697 h 867758"/>
              <a:gd name="connsiteX3" fmla="*/ 1120572 w 1142276"/>
              <a:gd name="connsiteY3" fmla="*/ 286815 h 867758"/>
              <a:gd name="connsiteX4" fmla="*/ 1101775 w 1142276"/>
              <a:gd name="connsiteY4" fmla="*/ 523211 h 867758"/>
              <a:gd name="connsiteX5" fmla="*/ 1075326 w 1142276"/>
              <a:gd name="connsiteY5" fmla="*/ 867758 h 867758"/>
              <a:gd name="connsiteX6" fmla="*/ 70278 w 1142276"/>
              <a:gd name="connsiteY6" fmla="*/ 867758 h 867758"/>
              <a:gd name="connsiteX7" fmla="*/ 51492 w 1142276"/>
              <a:gd name="connsiteY7" fmla="*/ 640239 h 867758"/>
              <a:gd name="connsiteX8" fmla="*/ 6849 w 1142276"/>
              <a:gd name="connsiteY8" fmla="*/ 108932 h 867758"/>
              <a:gd name="connsiteX9" fmla="*/ 0 w 1142276"/>
              <a:gd name="connsiteY9" fmla="*/ 0 h 8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2276" h="867758">
                <a:moveTo>
                  <a:pt x="0" y="0"/>
                </a:moveTo>
                <a:lnTo>
                  <a:pt x="1142276" y="0"/>
                </a:lnTo>
                <a:lnTo>
                  <a:pt x="1137313" y="86697"/>
                </a:lnTo>
                <a:cubicBezTo>
                  <a:pt x="1132320" y="153403"/>
                  <a:pt x="1126446" y="220109"/>
                  <a:pt x="1120572" y="286815"/>
                </a:cubicBezTo>
                <a:cubicBezTo>
                  <a:pt x="1113523" y="366394"/>
                  <a:pt x="1108824" y="443632"/>
                  <a:pt x="1101775" y="523211"/>
                </a:cubicBezTo>
                <a:lnTo>
                  <a:pt x="1075326" y="867758"/>
                </a:lnTo>
                <a:lnTo>
                  <a:pt x="70278" y="867758"/>
                </a:lnTo>
                <a:lnTo>
                  <a:pt x="51492" y="640239"/>
                </a:lnTo>
                <a:cubicBezTo>
                  <a:pt x="37394" y="462357"/>
                  <a:pt x="23296" y="284474"/>
                  <a:pt x="6849" y="10893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8" name="淘宝-想搞设计PPT(倒卖必究)-8">
            <a:extLst>
              <a:ext uri="{FF2B5EF4-FFF2-40B4-BE49-F238E27FC236}">
                <a16:creationId xmlns:a16="http://schemas.microsoft.com/office/drawing/2014/main" id="{36771ADF-4FCB-48DC-8301-5468EB44BD8C}"/>
              </a:ext>
            </a:extLst>
          </p:cNvPr>
          <p:cNvSpPr>
            <a:spLocks/>
          </p:cNvSpPr>
          <p:nvPr/>
        </p:nvSpPr>
        <p:spPr bwMode="auto">
          <a:xfrm>
            <a:off x="5683897" y="3974118"/>
            <a:ext cx="827159" cy="865458"/>
          </a:xfrm>
          <a:custGeom>
            <a:avLst/>
            <a:gdLst>
              <a:gd name="connsiteX0" fmla="*/ 0 w 827159"/>
              <a:gd name="connsiteY0" fmla="*/ 0 h 865458"/>
              <a:gd name="connsiteX1" fmla="*/ 827159 w 827159"/>
              <a:gd name="connsiteY1" fmla="*/ 0 h 865458"/>
              <a:gd name="connsiteX2" fmla="*/ 809985 w 827159"/>
              <a:gd name="connsiteY2" fmla="*/ 224105 h 865458"/>
              <a:gd name="connsiteX3" fmla="*/ 784139 w 827159"/>
              <a:gd name="connsiteY3" fmla="*/ 526037 h 865458"/>
              <a:gd name="connsiteX4" fmla="*/ 429345 w 827159"/>
              <a:gd name="connsiteY4" fmla="*/ 865418 h 865458"/>
              <a:gd name="connsiteX5" fmla="*/ 58104 w 827159"/>
              <a:gd name="connsiteY5" fmla="*/ 600935 h 865458"/>
              <a:gd name="connsiteX6" fmla="*/ 39307 w 827159"/>
              <a:gd name="connsiteY6" fmla="*/ 469863 h 865458"/>
              <a:gd name="connsiteX7" fmla="*/ 0 w 827159"/>
              <a:gd name="connsiteY7" fmla="*/ 0 h 86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7159" h="865458">
                <a:moveTo>
                  <a:pt x="0" y="0"/>
                </a:moveTo>
                <a:lnTo>
                  <a:pt x="827159" y="0"/>
                </a:lnTo>
                <a:lnTo>
                  <a:pt x="809985" y="224105"/>
                </a:lnTo>
                <a:cubicBezTo>
                  <a:pt x="800586" y="324749"/>
                  <a:pt x="791188" y="425393"/>
                  <a:pt x="784139" y="526037"/>
                </a:cubicBezTo>
                <a:cubicBezTo>
                  <a:pt x="774740" y="713281"/>
                  <a:pt x="619665" y="863077"/>
                  <a:pt x="429345" y="865418"/>
                </a:cubicBezTo>
                <a:cubicBezTo>
                  <a:pt x="248424" y="867758"/>
                  <a:pt x="107446" y="769455"/>
                  <a:pt x="58104" y="600935"/>
                </a:cubicBezTo>
                <a:cubicBezTo>
                  <a:pt x="46356" y="558805"/>
                  <a:pt x="44006" y="514334"/>
                  <a:pt x="39307" y="469863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vert="horz" wrap="squar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6" name="淘宝-想搞设计PPT(倒卖必究)-26">
            <a:extLst>
              <a:ext uri="{FF2B5EF4-FFF2-40B4-BE49-F238E27FC236}">
                <a16:creationId xmlns:a16="http://schemas.microsoft.com/office/drawing/2014/main" id="{D2EA931A-5139-41E8-BF2A-AD04E85AE813}"/>
              </a:ext>
            </a:extLst>
          </p:cNvPr>
          <p:cNvSpPr/>
          <p:nvPr/>
        </p:nvSpPr>
        <p:spPr>
          <a:xfrm>
            <a:off x="2598109" y="1705640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淘宝-想搞设计PPT(倒卖必究)-27">
            <a:extLst>
              <a:ext uri="{FF2B5EF4-FFF2-40B4-BE49-F238E27FC236}">
                <a16:creationId xmlns:a16="http://schemas.microsoft.com/office/drawing/2014/main" id="{60C59C15-77A4-4583-A221-C8329CDACC59}"/>
              </a:ext>
            </a:extLst>
          </p:cNvPr>
          <p:cNvSpPr/>
          <p:nvPr/>
        </p:nvSpPr>
        <p:spPr>
          <a:xfrm>
            <a:off x="2598109" y="136436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28" name="淘宝-想搞设计PPT(倒卖必究)-28">
            <a:extLst>
              <a:ext uri="{FF2B5EF4-FFF2-40B4-BE49-F238E27FC236}">
                <a16:creationId xmlns:a16="http://schemas.microsoft.com/office/drawing/2014/main" id="{78EB6711-6FB8-4627-9DE1-4AE1D71302CB}"/>
              </a:ext>
            </a:extLst>
          </p:cNvPr>
          <p:cNvSpPr/>
          <p:nvPr/>
        </p:nvSpPr>
        <p:spPr>
          <a:xfrm>
            <a:off x="7426681" y="2401758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淘宝-想搞设计PPT(倒卖必究)-29">
            <a:extLst>
              <a:ext uri="{FF2B5EF4-FFF2-40B4-BE49-F238E27FC236}">
                <a16:creationId xmlns:a16="http://schemas.microsoft.com/office/drawing/2014/main" id="{1384F834-758D-4E74-B335-CB9F11818323}"/>
              </a:ext>
            </a:extLst>
          </p:cNvPr>
          <p:cNvSpPr/>
          <p:nvPr/>
        </p:nvSpPr>
        <p:spPr>
          <a:xfrm>
            <a:off x="7426681" y="2060480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0" name="淘宝-想搞设计PPT(倒卖必究)-30">
            <a:extLst>
              <a:ext uri="{FF2B5EF4-FFF2-40B4-BE49-F238E27FC236}">
                <a16:creationId xmlns:a16="http://schemas.microsoft.com/office/drawing/2014/main" id="{0D08D1E6-0732-48CA-8655-CAC4006F139A}"/>
              </a:ext>
            </a:extLst>
          </p:cNvPr>
          <p:cNvSpPr/>
          <p:nvPr/>
        </p:nvSpPr>
        <p:spPr>
          <a:xfrm>
            <a:off x="3085314" y="3480133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淘宝-想搞设计PPT(倒卖必究)-31">
            <a:extLst>
              <a:ext uri="{FF2B5EF4-FFF2-40B4-BE49-F238E27FC236}">
                <a16:creationId xmlns:a16="http://schemas.microsoft.com/office/drawing/2014/main" id="{7AAE3295-ECDD-4AC8-8AB2-D5C45376C938}"/>
              </a:ext>
            </a:extLst>
          </p:cNvPr>
          <p:cNvSpPr/>
          <p:nvPr/>
        </p:nvSpPr>
        <p:spPr>
          <a:xfrm>
            <a:off x="3085314" y="3138855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2" name="淘宝-想搞设计PPT(倒卖必究)-32">
            <a:extLst>
              <a:ext uri="{FF2B5EF4-FFF2-40B4-BE49-F238E27FC236}">
                <a16:creationId xmlns:a16="http://schemas.microsoft.com/office/drawing/2014/main" id="{04B57B87-27A4-4182-BA8E-5FCB1B65DC32}"/>
              </a:ext>
            </a:extLst>
          </p:cNvPr>
          <p:cNvSpPr/>
          <p:nvPr/>
        </p:nvSpPr>
        <p:spPr>
          <a:xfrm>
            <a:off x="7913886" y="4171845"/>
            <a:ext cx="1934520" cy="599771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输入替换内容输入替换内容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淘宝-想搞设计PPT(倒卖必究)-33">
            <a:extLst>
              <a:ext uri="{FF2B5EF4-FFF2-40B4-BE49-F238E27FC236}">
                <a16:creationId xmlns:a16="http://schemas.microsoft.com/office/drawing/2014/main" id="{DEF4947A-5429-4C8E-B50D-49E9C27CC5A9}"/>
              </a:ext>
            </a:extLst>
          </p:cNvPr>
          <p:cNvSpPr/>
          <p:nvPr/>
        </p:nvSpPr>
        <p:spPr>
          <a:xfrm>
            <a:off x="7913886" y="3830567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4A02B5-253D-5B79-17B4-2285F1F916A8}"/>
              </a:ext>
            </a:extLst>
          </p:cNvPr>
          <p:cNvGrpSpPr/>
          <p:nvPr/>
        </p:nvGrpSpPr>
        <p:grpSpPr>
          <a:xfrm>
            <a:off x="0" y="45493"/>
            <a:ext cx="12192000" cy="811055"/>
            <a:chOff x="0" y="473042"/>
            <a:chExt cx="12192000" cy="81105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AF4A61-EA53-5017-5E75-371E7A256484}"/>
                </a:ext>
              </a:extLst>
            </p:cNvPr>
            <p:cNvGrpSpPr/>
            <p:nvPr/>
          </p:nvGrpSpPr>
          <p:grpSpPr>
            <a:xfrm>
              <a:off x="0" y="473042"/>
              <a:ext cx="12192000" cy="792000"/>
              <a:chOff x="0" y="473042"/>
              <a:chExt cx="12192000" cy="792000"/>
            </a:xfrm>
          </p:grpSpPr>
          <p:sp>
            <p:nvSpPr>
              <p:cNvPr id="11" name="淘宝-想搞设计PPT(倒卖必究)-11">
                <a:extLst>
                  <a:ext uri="{FF2B5EF4-FFF2-40B4-BE49-F238E27FC236}">
                    <a16:creationId xmlns:a16="http://schemas.microsoft.com/office/drawing/2014/main" id="{47ACF897-0A8E-9F32-F63A-B5EEC18382DB}"/>
                  </a:ext>
                </a:extLst>
              </p:cNvPr>
              <p:cNvSpPr/>
              <p:nvPr/>
            </p:nvSpPr>
            <p:spPr>
              <a:xfrm>
                <a:off x="0" y="473042"/>
                <a:ext cx="12192000" cy="792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55600" dist="190500" dir="5400000" algn="t" rotWithShape="0">
                  <a:prstClr val="black">
                    <a:alpha val="11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" name="淘宝-想搞设计PPT(倒卖必究)-12">
                <a:extLst>
                  <a:ext uri="{FF2B5EF4-FFF2-40B4-BE49-F238E27FC236}">
                    <a16:creationId xmlns:a16="http://schemas.microsoft.com/office/drawing/2014/main" id="{B012AEE7-4636-772F-D500-4646D1C0D1C7}"/>
                  </a:ext>
                </a:extLst>
              </p:cNvPr>
              <p:cNvCxnSpPr/>
              <p:nvPr/>
            </p:nvCxnSpPr>
            <p:spPr>
              <a:xfrm>
                <a:off x="2533709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淘宝-想搞设计PPT(倒卖必究)-13">
                <a:extLst>
                  <a:ext uri="{FF2B5EF4-FFF2-40B4-BE49-F238E27FC236}">
                    <a16:creationId xmlns:a16="http://schemas.microsoft.com/office/drawing/2014/main" id="{DEFFE910-FE9E-5983-ED14-76A2409F5D7A}"/>
                  </a:ext>
                </a:extLst>
              </p:cNvPr>
              <p:cNvSpPr txBox="1"/>
              <p:nvPr/>
            </p:nvSpPr>
            <p:spPr>
              <a:xfrm>
                <a:off x="948116" y="684376"/>
                <a:ext cx="1159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绪论背景</a:t>
                </a:r>
              </a:p>
            </p:txBody>
          </p:sp>
          <p:sp>
            <p:nvSpPr>
              <p:cNvPr id="14" name="淘宝-想搞设计PPT(倒卖必究)-14">
                <a:extLst>
                  <a:ext uri="{FF2B5EF4-FFF2-40B4-BE49-F238E27FC236}">
                    <a16:creationId xmlns:a16="http://schemas.microsoft.com/office/drawing/2014/main" id="{5D67EB10-F98A-F8F2-7817-0BEBD5D492E0}"/>
                  </a:ext>
                </a:extLst>
              </p:cNvPr>
              <p:cNvSpPr txBox="1"/>
              <p:nvPr/>
            </p:nvSpPr>
            <p:spPr>
              <a:xfrm>
                <a:off x="2960009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rgbClr val="0A3C69"/>
                    </a:solidFill>
                  </a:rPr>
                  <a:t>研究思路</a:t>
                </a:r>
              </a:p>
            </p:txBody>
          </p:sp>
          <p:cxnSp>
            <p:nvCxnSpPr>
              <p:cNvPr id="15" name="淘宝-想搞设计PPT(倒卖必究)-15">
                <a:extLst>
                  <a:ext uri="{FF2B5EF4-FFF2-40B4-BE49-F238E27FC236}">
                    <a16:creationId xmlns:a16="http://schemas.microsoft.com/office/drawing/2014/main" id="{37BB53FC-5127-5392-08BB-FA11CFD34F2A}"/>
                  </a:ext>
                </a:extLst>
              </p:cNvPr>
              <p:cNvCxnSpPr/>
              <p:nvPr/>
            </p:nvCxnSpPr>
            <p:spPr>
              <a:xfrm>
                <a:off x="5218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淘宝-想搞设计PPT(倒卖必究)-19">
                <a:extLst>
                  <a:ext uri="{FF2B5EF4-FFF2-40B4-BE49-F238E27FC236}">
                    <a16:creationId xmlns:a16="http://schemas.microsoft.com/office/drawing/2014/main" id="{75265E16-ABD4-7E79-C5AF-A71927162AE5}"/>
                  </a:ext>
                </a:extLst>
              </p:cNvPr>
              <p:cNvSpPr txBox="1"/>
              <p:nvPr/>
            </p:nvSpPr>
            <p:spPr>
              <a:xfrm>
                <a:off x="4971901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zh-CN" alt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研究成果</a:t>
                </a:r>
              </a:p>
            </p:txBody>
          </p:sp>
          <p:cxnSp>
            <p:nvCxnSpPr>
              <p:cNvPr id="20" name="淘宝-想搞设计PPT(倒卖必究)-20">
                <a:extLst>
                  <a:ext uri="{FF2B5EF4-FFF2-40B4-BE49-F238E27FC236}">
                    <a16:creationId xmlns:a16="http://schemas.microsoft.com/office/drawing/2014/main" id="{291AA69E-0DF9-4823-10AA-ECD03A4AAC1A}"/>
                  </a:ext>
                </a:extLst>
              </p:cNvPr>
              <p:cNvCxnSpPr/>
              <p:nvPr/>
            </p:nvCxnSpPr>
            <p:spPr>
              <a:xfrm>
                <a:off x="4545601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淘宝-想搞设计PPT(倒卖必究)-21">
                <a:extLst>
                  <a:ext uri="{FF2B5EF4-FFF2-40B4-BE49-F238E27FC236}">
                    <a16:creationId xmlns:a16="http://schemas.microsoft.com/office/drawing/2014/main" id="{B4612838-AA78-587C-F0CD-C2863ED98BE2}"/>
                  </a:ext>
                </a:extLst>
              </p:cNvPr>
              <p:cNvSpPr txBox="1"/>
              <p:nvPr/>
            </p:nvSpPr>
            <p:spPr>
              <a:xfrm>
                <a:off x="6983793" y="684376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b="1" spc="1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endParaRPr lang="zh-CN" altLang="en-US" b="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22" name="淘宝-想搞设计PPT(倒卖必究)-22">
                <a:extLst>
                  <a:ext uri="{FF2B5EF4-FFF2-40B4-BE49-F238E27FC236}">
                    <a16:creationId xmlns:a16="http://schemas.microsoft.com/office/drawing/2014/main" id="{E7F65A7F-35F3-2D4D-EFAC-3465D31C7E2F}"/>
                  </a:ext>
                </a:extLst>
              </p:cNvPr>
              <p:cNvCxnSpPr/>
              <p:nvPr/>
            </p:nvCxnSpPr>
            <p:spPr>
              <a:xfrm>
                <a:off x="6557493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淘宝-想搞设计PPT(倒卖必究)-23">
                <a:extLst>
                  <a:ext uri="{FF2B5EF4-FFF2-40B4-BE49-F238E27FC236}">
                    <a16:creationId xmlns:a16="http://schemas.microsoft.com/office/drawing/2014/main" id="{F41C809B-3743-2B1A-FC36-587FA5EF2F20}"/>
                  </a:ext>
                </a:extLst>
              </p:cNvPr>
              <p:cNvSpPr txBox="1"/>
              <p:nvPr/>
            </p:nvSpPr>
            <p:spPr>
              <a:xfrm>
                <a:off x="7109313" y="684376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pc="100" dirty="0">
                    <a:solidFill>
                      <a:schemeClr val="bg1">
                        <a:lumMod val="65000"/>
                      </a:schemeClr>
                    </a:solidFill>
                  </a:rPr>
                  <a:t>论文总结</a:t>
                </a:r>
              </a:p>
            </p:txBody>
          </p:sp>
          <p:pic>
            <p:nvPicPr>
              <p:cNvPr id="59" name="Picture 58" descr="华中科技大学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0290" y="631277"/>
                <a:ext cx="2011854" cy="441888"/>
              </a:xfrm>
              <a:prstGeom prst="rect">
                <a:avLst/>
              </a:prstGeom>
            </p:spPr>
          </p:pic>
          <p:cxnSp>
            <p:nvCxnSpPr>
              <p:cNvPr id="25" name="淘宝-想搞设计PPT(倒卖必究)-25">
                <a:extLst>
                  <a:ext uri="{FF2B5EF4-FFF2-40B4-BE49-F238E27FC236}">
                    <a16:creationId xmlns:a16="http://schemas.microsoft.com/office/drawing/2014/main" id="{42DDD990-9B86-D6DB-EA8E-594DD423DEC7}"/>
                  </a:ext>
                </a:extLst>
              </p:cNvPr>
              <p:cNvCxnSpPr/>
              <p:nvPr/>
            </p:nvCxnSpPr>
            <p:spPr>
              <a:xfrm>
                <a:off x="8748616" y="725042"/>
                <a:ext cx="0" cy="288000"/>
              </a:xfrm>
              <a:prstGeom prst="line">
                <a:avLst/>
              </a:prstGeom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淘宝-想搞设计PPT(倒卖必究)-10">
              <a:extLst>
                <a:ext uri="{FF2B5EF4-FFF2-40B4-BE49-F238E27FC236}">
                  <a16:creationId xmlns:a16="http://schemas.microsoft.com/office/drawing/2014/main" id="{8A56408C-853A-A551-B163-532297C4B180}"/>
                </a:ext>
              </a:extLst>
            </p:cNvPr>
            <p:cNvSpPr/>
            <p:nvPr/>
          </p:nvSpPr>
          <p:spPr>
            <a:xfrm>
              <a:off x="0" y="1245997"/>
              <a:ext cx="12192000" cy="38100"/>
            </a:xfrm>
            <a:custGeom>
              <a:avLst/>
              <a:gdLst>
                <a:gd name="connsiteX0" fmla="*/ 0 w 12192000"/>
                <a:gd name="connsiteY0" fmla="*/ 0 h 38100"/>
                <a:gd name="connsiteX1" fmla="*/ 12192000 w 12192000"/>
                <a:gd name="connsiteY1" fmla="*/ 0 h 38100"/>
                <a:gd name="connsiteX2" fmla="*/ 12192000 w 12192000"/>
                <a:gd name="connsiteY2" fmla="*/ 38100 h 38100"/>
                <a:gd name="connsiteX3" fmla="*/ 0 w 12192000"/>
                <a:gd name="connsiteY3" fmla="*/ 38100 h 38100"/>
                <a:gd name="connsiteX4" fmla="*/ 0 w 121920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100">
                  <a:moveTo>
                    <a:pt x="0" y="0"/>
                  </a:moveTo>
                  <a:lnTo>
                    <a:pt x="12192000" y="0"/>
                  </a:lnTo>
                  <a:lnTo>
                    <a:pt x="12192000" y="38100"/>
                  </a:ln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100000">
                  <a:srgbClr val="239DFF"/>
                </a:gs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D3B61"/>
                </a:gs>
              </a:gsLst>
              <a:path path="circle">
                <a:fillToRect l="100000" t="100000"/>
              </a:path>
              <a:tileRect r="-100000" b="-100000"/>
            </a:gradFill>
            <a:ln w="127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11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1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23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73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34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84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0660b1e-6a52-4b8b-85cb-ab9f839666d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19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0C0C0C"/>
      </a:accent2>
      <a:accent3>
        <a:srgbClr val="2F5496"/>
      </a:accent3>
      <a:accent4>
        <a:srgbClr val="0C0C0C"/>
      </a:accent4>
      <a:accent5>
        <a:srgbClr val="2F5496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1007</Words>
  <Application>Microsoft Office PowerPoint</Application>
  <PresentationFormat>宽屏</PresentationFormat>
  <Paragraphs>273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方正姚体</vt:lpstr>
      <vt:lpstr>微软雅黑</vt:lpstr>
      <vt:lpstr>Arial</vt:lpstr>
      <vt:lpstr>Calibri</vt:lpstr>
      <vt:lpstr>Impact</vt:lpstr>
      <vt:lpstr>Montserrat Light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1 pompeya</cp:lastModifiedBy>
  <cp:revision>22</cp:revision>
  <dcterms:created xsi:type="dcterms:W3CDTF">2018-03-31T09:41:27Z</dcterms:created>
  <dcterms:modified xsi:type="dcterms:W3CDTF">2025-02-15T07:04:49Z</dcterms:modified>
  <cp:category>淘宝店铺:想搞设计</cp:category>
</cp:coreProperties>
</file>